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5" r:id="rId3"/>
    <p:sldMasterId id="2147483690" r:id="rId4"/>
  </p:sldMasterIdLst>
  <p:notesMasterIdLst>
    <p:notesMasterId r:id="rId55"/>
  </p:notesMasterIdLst>
  <p:handoutMasterIdLst>
    <p:handoutMasterId r:id="rId56"/>
  </p:handoutMasterIdLst>
  <p:sldIdLst>
    <p:sldId id="333" r:id="rId5"/>
    <p:sldId id="314" r:id="rId6"/>
    <p:sldId id="309" r:id="rId7"/>
    <p:sldId id="321" r:id="rId8"/>
    <p:sldId id="303" r:id="rId9"/>
    <p:sldId id="338" r:id="rId10"/>
    <p:sldId id="339" r:id="rId11"/>
    <p:sldId id="340" r:id="rId12"/>
    <p:sldId id="341" r:id="rId13"/>
    <p:sldId id="342" r:id="rId14"/>
    <p:sldId id="343" r:id="rId15"/>
    <p:sldId id="373" r:id="rId16"/>
    <p:sldId id="344" r:id="rId17"/>
    <p:sldId id="374" r:id="rId18"/>
    <p:sldId id="345" r:id="rId19"/>
    <p:sldId id="346" r:id="rId20"/>
    <p:sldId id="347" r:id="rId21"/>
    <p:sldId id="348" r:id="rId22"/>
    <p:sldId id="375" r:id="rId23"/>
    <p:sldId id="349" r:id="rId24"/>
    <p:sldId id="350" r:id="rId25"/>
    <p:sldId id="351" r:id="rId26"/>
    <p:sldId id="352" r:id="rId27"/>
    <p:sldId id="376" r:id="rId28"/>
    <p:sldId id="353" r:id="rId29"/>
    <p:sldId id="354" r:id="rId30"/>
    <p:sldId id="355" r:id="rId31"/>
    <p:sldId id="356" r:id="rId32"/>
    <p:sldId id="377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78" r:id="rId42"/>
    <p:sldId id="365" r:id="rId43"/>
    <p:sldId id="379" r:id="rId44"/>
    <p:sldId id="366" r:id="rId45"/>
    <p:sldId id="367" r:id="rId46"/>
    <p:sldId id="368" r:id="rId47"/>
    <p:sldId id="369" r:id="rId48"/>
    <p:sldId id="370" r:id="rId49"/>
    <p:sldId id="380" r:id="rId50"/>
    <p:sldId id="371" r:id="rId51"/>
    <p:sldId id="372" r:id="rId52"/>
    <p:sldId id="381" r:id="rId53"/>
    <p:sldId id="382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780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CFF"/>
    <a:srgbClr val="9437FF"/>
    <a:srgbClr val="70E6E1"/>
    <a:srgbClr val="FFCCCC"/>
    <a:srgbClr val="D8D8D8"/>
    <a:srgbClr val="FFFFFF"/>
    <a:srgbClr val="2800FF"/>
    <a:srgbClr val="00BAFF"/>
    <a:srgbClr val="00FF7D"/>
    <a:srgbClr val="00F3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9B25C3-22CB-4089-9958-1E772F532CEE}" v="163" dt="2019-07-21T02:37:12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64" autoAdjust="0"/>
    <p:restoredTop sz="75754" autoAdjust="0"/>
  </p:normalViewPr>
  <p:slideViewPr>
    <p:cSldViewPr>
      <p:cViewPr varScale="1">
        <p:scale>
          <a:sx n="65" d="100"/>
          <a:sy n="65" d="100"/>
        </p:scale>
        <p:origin x="1565" y="43"/>
      </p:cViewPr>
      <p:guideLst>
        <p:guide pos="3780"/>
        <p:guide pos="19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574" y="1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acson, M." userId="64846944-8e97-4460-8f7f-4c54903698e0" providerId="ADAL" clId="{C89B25C3-22CB-4089-9958-1E772F532CEE}"/>
    <pc:docChg chg="undo custSel addSld delSld modSld sldOrd">
      <pc:chgData name="Isaacson, M." userId="64846944-8e97-4460-8f7f-4c54903698e0" providerId="ADAL" clId="{C89B25C3-22CB-4089-9958-1E772F532CEE}" dt="2019-07-21T02:37:21.291" v="11772" actId="1076"/>
      <pc:docMkLst>
        <pc:docMk/>
      </pc:docMkLst>
      <pc:sldChg chg="del">
        <pc:chgData name="Isaacson, M." userId="64846944-8e97-4460-8f7f-4c54903698e0" providerId="ADAL" clId="{C89B25C3-22CB-4089-9958-1E772F532CEE}" dt="2019-07-21T00:06:35.151" v="184" actId="2696"/>
        <pc:sldMkLst>
          <pc:docMk/>
          <pc:sldMk cId="136442350" sldId="261"/>
        </pc:sldMkLst>
      </pc:sldChg>
      <pc:sldChg chg="del">
        <pc:chgData name="Isaacson, M." userId="64846944-8e97-4460-8f7f-4c54903698e0" providerId="ADAL" clId="{C89B25C3-22CB-4089-9958-1E772F532CEE}" dt="2019-07-21T01:12:55.391" v="9995" actId="2696"/>
        <pc:sldMkLst>
          <pc:docMk/>
          <pc:sldMk cId="1963169023" sldId="269"/>
        </pc:sldMkLst>
      </pc:sldChg>
      <pc:sldChg chg="del">
        <pc:chgData name="Isaacson, M." userId="64846944-8e97-4460-8f7f-4c54903698e0" providerId="ADAL" clId="{C89B25C3-22CB-4089-9958-1E772F532CEE}" dt="2019-07-21T01:12:50.851" v="9994" actId="2696"/>
        <pc:sldMkLst>
          <pc:docMk/>
          <pc:sldMk cId="2962893532" sldId="271"/>
        </pc:sldMkLst>
      </pc:sldChg>
      <pc:sldChg chg="del">
        <pc:chgData name="Isaacson, M." userId="64846944-8e97-4460-8f7f-4c54903698e0" providerId="ADAL" clId="{C89B25C3-22CB-4089-9958-1E772F532CEE}" dt="2019-07-21T01:10:27.717" v="9814" actId="2696"/>
        <pc:sldMkLst>
          <pc:docMk/>
          <pc:sldMk cId="2128156745" sldId="278"/>
        </pc:sldMkLst>
      </pc:sldChg>
      <pc:sldChg chg="del">
        <pc:chgData name="Isaacson, M." userId="64846944-8e97-4460-8f7f-4c54903698e0" providerId="ADAL" clId="{C89B25C3-22CB-4089-9958-1E772F532CEE}" dt="2019-07-21T02:37:03.200" v="11769" actId="2696"/>
        <pc:sldMkLst>
          <pc:docMk/>
          <pc:sldMk cId="1159648982" sldId="282"/>
        </pc:sldMkLst>
      </pc:sldChg>
      <pc:sldChg chg="del">
        <pc:chgData name="Isaacson, M." userId="64846944-8e97-4460-8f7f-4c54903698e0" providerId="ADAL" clId="{C89B25C3-22CB-4089-9958-1E772F532CEE}" dt="2019-07-21T01:13:25.799" v="9996" actId="2696"/>
        <pc:sldMkLst>
          <pc:docMk/>
          <pc:sldMk cId="4212881783" sldId="301"/>
        </pc:sldMkLst>
      </pc:sldChg>
      <pc:sldChg chg="del">
        <pc:chgData name="Isaacson, M." userId="64846944-8e97-4460-8f7f-4c54903698e0" providerId="ADAL" clId="{C89B25C3-22CB-4089-9958-1E772F532CEE}" dt="2019-07-21T01:13:28.517" v="9997" actId="2696"/>
        <pc:sldMkLst>
          <pc:docMk/>
          <pc:sldMk cId="2900106615" sldId="302"/>
        </pc:sldMkLst>
      </pc:sldChg>
      <pc:sldChg chg="modSp">
        <pc:chgData name="Isaacson, M." userId="64846944-8e97-4460-8f7f-4c54903698e0" providerId="ADAL" clId="{C89B25C3-22CB-4089-9958-1E772F532CEE}" dt="2019-07-21T02:22:50.004" v="11520" actId="1076"/>
        <pc:sldMkLst>
          <pc:docMk/>
          <pc:sldMk cId="2120469383" sldId="303"/>
        </pc:sldMkLst>
        <pc:spChg chg="mod">
          <ac:chgData name="Isaacson, M." userId="64846944-8e97-4460-8f7f-4c54903698e0" providerId="ADAL" clId="{C89B25C3-22CB-4089-9958-1E772F532CEE}" dt="2019-07-21T00:16:03.775" v="506" actId="20577"/>
          <ac:spMkLst>
            <pc:docMk/>
            <pc:sldMk cId="2120469383" sldId="303"/>
            <ac:spMk id="2" creationId="{00000000-0000-0000-0000-000000000000}"/>
          </ac:spMkLst>
        </pc:spChg>
        <pc:spChg chg="mod">
          <ac:chgData name="Isaacson, M." userId="64846944-8e97-4460-8f7f-4c54903698e0" providerId="ADAL" clId="{C89B25C3-22CB-4089-9958-1E772F532CEE}" dt="2019-07-21T02:22:50.004" v="11520" actId="1076"/>
          <ac:spMkLst>
            <pc:docMk/>
            <pc:sldMk cId="2120469383" sldId="303"/>
            <ac:spMk id="3" creationId="{2CF9CA49-4C0D-4BA2-8FAC-3F11A9EB84D9}"/>
          </ac:spMkLst>
        </pc:spChg>
      </pc:sldChg>
      <pc:sldChg chg="del">
        <pc:chgData name="Isaacson, M." userId="64846944-8e97-4460-8f7f-4c54903698e0" providerId="ADAL" clId="{C89B25C3-22CB-4089-9958-1E772F532CEE}" dt="2019-07-21T01:10:32.314" v="9815" actId="2696"/>
        <pc:sldMkLst>
          <pc:docMk/>
          <pc:sldMk cId="3443866789" sldId="306"/>
        </pc:sldMkLst>
      </pc:sldChg>
      <pc:sldChg chg="del">
        <pc:chgData name="Isaacson, M." userId="64846944-8e97-4460-8f7f-4c54903698e0" providerId="ADAL" clId="{C89B25C3-22CB-4089-9958-1E772F532CEE}" dt="2019-07-21T01:10:35.331" v="9816" actId="2696"/>
        <pc:sldMkLst>
          <pc:docMk/>
          <pc:sldMk cId="375167240" sldId="307"/>
        </pc:sldMkLst>
      </pc:sldChg>
      <pc:sldChg chg="modSp">
        <pc:chgData name="Isaacson, M." userId="64846944-8e97-4460-8f7f-4c54903698e0" providerId="ADAL" clId="{C89B25C3-22CB-4089-9958-1E772F532CEE}" dt="2019-07-21T02:22:20.201" v="11516" actId="1076"/>
        <pc:sldMkLst>
          <pc:docMk/>
          <pc:sldMk cId="3198443814" sldId="309"/>
        </pc:sldMkLst>
        <pc:spChg chg="mod">
          <ac:chgData name="Isaacson, M." userId="64846944-8e97-4460-8f7f-4c54903698e0" providerId="ADAL" clId="{C89B25C3-22CB-4089-9958-1E772F532CEE}" dt="2019-07-21T02:22:20.201" v="11516" actId="1076"/>
          <ac:spMkLst>
            <pc:docMk/>
            <pc:sldMk cId="3198443814" sldId="309"/>
            <ac:spMk id="4" creationId="{CB7DFB1D-4080-40A5-BA8E-EEE68B841351}"/>
          </ac:spMkLst>
        </pc:spChg>
        <pc:spChg chg="mod">
          <ac:chgData name="Isaacson, M." userId="64846944-8e97-4460-8f7f-4c54903698e0" providerId="ADAL" clId="{C89B25C3-22CB-4089-9958-1E772F532CEE}" dt="2019-07-21T01:12:14.590" v="9969" actId="255"/>
          <ac:spMkLst>
            <pc:docMk/>
            <pc:sldMk cId="3198443814" sldId="309"/>
            <ac:spMk id="5" creationId="{00000000-0000-0000-0000-000000000000}"/>
          </ac:spMkLst>
        </pc:spChg>
        <pc:spChg chg="mod">
          <ac:chgData name="Isaacson, M." userId="64846944-8e97-4460-8f7f-4c54903698e0" providerId="ADAL" clId="{C89B25C3-22CB-4089-9958-1E772F532CEE}" dt="2019-07-21T01:12:29.581" v="9993" actId="20577"/>
          <ac:spMkLst>
            <pc:docMk/>
            <pc:sldMk cId="3198443814" sldId="309"/>
            <ac:spMk id="6" creationId="{00000000-0000-0000-0000-000000000000}"/>
          </ac:spMkLst>
        </pc:spChg>
      </pc:sldChg>
      <pc:sldChg chg="addSp modSp modNotesTx">
        <pc:chgData name="Isaacson, M." userId="64846944-8e97-4460-8f7f-4c54903698e0" providerId="ADAL" clId="{C89B25C3-22CB-4089-9958-1E772F532CEE}" dt="2019-07-21T02:37:21.291" v="11772" actId="1076"/>
        <pc:sldMkLst>
          <pc:docMk/>
          <pc:sldMk cId="2212553491" sldId="314"/>
        </pc:sldMkLst>
        <pc:spChg chg="mod">
          <ac:chgData name="Isaacson, M." userId="64846944-8e97-4460-8f7f-4c54903698e0" providerId="ADAL" clId="{C89B25C3-22CB-4089-9958-1E772F532CEE}" dt="2019-07-21T02:37:21.291" v="11772" actId="1076"/>
          <ac:spMkLst>
            <pc:docMk/>
            <pc:sldMk cId="2212553491" sldId="314"/>
            <ac:spMk id="7" creationId="{3CEA2DEB-E52C-4831-851C-2E2E3254B5C5}"/>
          </ac:spMkLst>
        </pc:spChg>
        <pc:spChg chg="mod">
          <ac:chgData name="Isaacson, M." userId="64846944-8e97-4460-8f7f-4c54903698e0" providerId="ADAL" clId="{C89B25C3-22CB-4089-9958-1E772F532CEE}" dt="2019-07-21T01:38:55.257" v="11505" actId="20577"/>
          <ac:spMkLst>
            <pc:docMk/>
            <pc:sldMk cId="2212553491" sldId="314"/>
            <ac:spMk id="22" creationId="{00000000-0000-0000-0000-000000000000}"/>
          </ac:spMkLst>
        </pc:spChg>
        <pc:picChg chg="add mod">
          <ac:chgData name="Isaacson, M." userId="64846944-8e97-4460-8f7f-4c54903698e0" providerId="ADAL" clId="{C89B25C3-22CB-4089-9958-1E772F532CEE}" dt="2019-07-21T01:36:02.430" v="11480" actId="1038"/>
          <ac:picMkLst>
            <pc:docMk/>
            <pc:sldMk cId="2212553491" sldId="314"/>
            <ac:picMk id="3" creationId="{40D4859E-B220-491D-9A92-043BE406007E}"/>
          </ac:picMkLst>
        </pc:picChg>
      </pc:sldChg>
      <pc:sldChg chg="del">
        <pc:chgData name="Isaacson, M." userId="64846944-8e97-4460-8f7f-4c54903698e0" providerId="ADAL" clId="{C89B25C3-22CB-4089-9958-1E772F532CEE}" dt="2019-07-21T00:08:38.127" v="447" actId="2696"/>
        <pc:sldMkLst>
          <pc:docMk/>
          <pc:sldMk cId="555917984" sldId="317"/>
        </pc:sldMkLst>
      </pc:sldChg>
      <pc:sldChg chg="modSp del">
        <pc:chgData name="Isaacson, M." userId="64846944-8e97-4460-8f7f-4c54903698e0" providerId="ADAL" clId="{C89B25C3-22CB-4089-9958-1E772F532CEE}" dt="2019-07-21T02:22:34.590" v="11518" actId="1076"/>
        <pc:sldMkLst>
          <pc:docMk/>
          <pc:sldMk cId="583830126" sldId="321"/>
        </pc:sldMkLst>
        <pc:spChg chg="mod">
          <ac:chgData name="Isaacson, M." userId="64846944-8e97-4460-8f7f-4c54903698e0" providerId="ADAL" clId="{C89B25C3-22CB-4089-9958-1E772F532CEE}" dt="2019-07-21T02:22:34.590" v="11518" actId="1076"/>
          <ac:spMkLst>
            <pc:docMk/>
            <pc:sldMk cId="583830126" sldId="321"/>
            <ac:spMk id="6" creationId="{742B64E0-7F45-4F73-95E6-9592343B947E}"/>
          </ac:spMkLst>
        </pc:spChg>
        <pc:spChg chg="mod">
          <ac:chgData name="Isaacson, M." userId="64846944-8e97-4460-8f7f-4c54903698e0" providerId="ADAL" clId="{C89B25C3-22CB-4089-9958-1E772F532CEE}" dt="2019-07-21T01:23:04.647" v="10746" actId="20577"/>
          <ac:spMkLst>
            <pc:docMk/>
            <pc:sldMk cId="583830126" sldId="321"/>
            <ac:spMk id="8" creationId="{00000000-0000-0000-0000-000000000000}"/>
          </ac:spMkLst>
        </pc:spChg>
        <pc:spChg chg="mod">
          <ac:chgData name="Isaacson, M." userId="64846944-8e97-4460-8f7f-4c54903698e0" providerId="ADAL" clId="{C89B25C3-22CB-4089-9958-1E772F532CEE}" dt="2019-07-21T01:27:19.323" v="11143" actId="20577"/>
          <ac:spMkLst>
            <pc:docMk/>
            <pc:sldMk cId="583830126" sldId="321"/>
            <ac:spMk id="9" creationId="{00000000-0000-0000-0000-000000000000}"/>
          </ac:spMkLst>
        </pc:spChg>
      </pc:sldChg>
      <pc:sldChg chg="del">
        <pc:chgData name="Isaacson, M." userId="64846944-8e97-4460-8f7f-4c54903698e0" providerId="ADAL" clId="{C89B25C3-22CB-4089-9958-1E772F532CEE}" dt="2019-07-21T01:09:55.267" v="9811" actId="2696"/>
        <pc:sldMkLst>
          <pc:docMk/>
          <pc:sldMk cId="3954440768" sldId="322"/>
        </pc:sldMkLst>
      </pc:sldChg>
      <pc:sldChg chg="del">
        <pc:chgData name="Isaacson, M." userId="64846944-8e97-4460-8f7f-4c54903698e0" providerId="ADAL" clId="{C89B25C3-22CB-4089-9958-1E772F532CEE}" dt="2019-07-21T00:05:49.241" v="177" actId="2696"/>
        <pc:sldMkLst>
          <pc:docMk/>
          <pc:sldMk cId="1823343894" sldId="325"/>
        </pc:sldMkLst>
      </pc:sldChg>
      <pc:sldChg chg="del">
        <pc:chgData name="Isaacson, M." userId="64846944-8e97-4460-8f7f-4c54903698e0" providerId="ADAL" clId="{C89B25C3-22CB-4089-9958-1E772F532CEE}" dt="2019-07-21T00:05:52.569" v="178" actId="2696"/>
        <pc:sldMkLst>
          <pc:docMk/>
          <pc:sldMk cId="349183768" sldId="326"/>
        </pc:sldMkLst>
      </pc:sldChg>
      <pc:sldChg chg="del">
        <pc:chgData name="Isaacson, M." userId="64846944-8e97-4460-8f7f-4c54903698e0" providerId="ADAL" clId="{C89B25C3-22CB-4089-9958-1E772F532CEE}" dt="2019-07-21T00:05:56.817" v="179" actId="2696"/>
        <pc:sldMkLst>
          <pc:docMk/>
          <pc:sldMk cId="1806265172" sldId="327"/>
        </pc:sldMkLst>
      </pc:sldChg>
      <pc:sldChg chg="del">
        <pc:chgData name="Isaacson, M." userId="64846944-8e97-4460-8f7f-4c54903698e0" providerId="ADAL" clId="{C89B25C3-22CB-4089-9958-1E772F532CEE}" dt="2019-07-21T00:05:59.883" v="180" actId="2696"/>
        <pc:sldMkLst>
          <pc:docMk/>
          <pc:sldMk cId="1069911812" sldId="328"/>
        </pc:sldMkLst>
      </pc:sldChg>
      <pc:sldChg chg="del">
        <pc:chgData name="Isaacson, M." userId="64846944-8e97-4460-8f7f-4c54903698e0" providerId="ADAL" clId="{C89B25C3-22CB-4089-9958-1E772F532CEE}" dt="2019-07-21T00:06:02.195" v="181" actId="2696"/>
        <pc:sldMkLst>
          <pc:docMk/>
          <pc:sldMk cId="1127247953" sldId="329"/>
        </pc:sldMkLst>
      </pc:sldChg>
      <pc:sldChg chg="del">
        <pc:chgData name="Isaacson, M." userId="64846944-8e97-4460-8f7f-4c54903698e0" providerId="ADAL" clId="{C89B25C3-22CB-4089-9958-1E772F532CEE}" dt="2019-07-21T00:05:26.528" v="174" actId="2696"/>
        <pc:sldMkLst>
          <pc:docMk/>
          <pc:sldMk cId="555612237" sldId="330"/>
        </pc:sldMkLst>
      </pc:sldChg>
      <pc:sldChg chg="modSp del">
        <pc:chgData name="Isaacson, M." userId="64846944-8e97-4460-8f7f-4c54903698e0" providerId="ADAL" clId="{C89B25C3-22CB-4089-9958-1E772F532CEE}" dt="2019-07-21T00:05:31.235" v="175" actId="2696"/>
        <pc:sldMkLst>
          <pc:docMk/>
          <pc:sldMk cId="915970103" sldId="331"/>
        </pc:sldMkLst>
        <pc:spChg chg="mod">
          <ac:chgData name="Isaacson, M." userId="64846944-8e97-4460-8f7f-4c54903698e0" providerId="ADAL" clId="{C89B25C3-22CB-4089-9958-1E772F532CEE}" dt="2019-07-21T00:02:50.859" v="37" actId="20577"/>
          <ac:spMkLst>
            <pc:docMk/>
            <pc:sldMk cId="915970103" sldId="331"/>
            <ac:spMk id="7" creationId="{00000000-0000-0000-0000-000000000000}"/>
          </ac:spMkLst>
        </pc:spChg>
        <pc:spChg chg="mod">
          <ac:chgData name="Isaacson, M." userId="64846944-8e97-4460-8f7f-4c54903698e0" providerId="ADAL" clId="{C89B25C3-22CB-4089-9958-1E772F532CEE}" dt="2019-07-21T00:03:08.479" v="84" actId="20577"/>
          <ac:spMkLst>
            <pc:docMk/>
            <pc:sldMk cId="915970103" sldId="331"/>
            <ac:spMk id="8" creationId="{00000000-0000-0000-0000-000000000000}"/>
          </ac:spMkLst>
        </pc:spChg>
      </pc:sldChg>
      <pc:sldChg chg="del">
        <pc:chgData name="Isaacson, M." userId="64846944-8e97-4460-8f7f-4c54903698e0" providerId="ADAL" clId="{C89B25C3-22CB-4089-9958-1E772F532CEE}" dt="2019-07-21T00:05:22.149" v="173" actId="2696"/>
        <pc:sldMkLst>
          <pc:docMk/>
          <pc:sldMk cId="1546739425" sldId="332"/>
        </pc:sldMkLst>
      </pc:sldChg>
      <pc:sldChg chg="modSp">
        <pc:chgData name="Isaacson, M." userId="64846944-8e97-4460-8f7f-4c54903698e0" providerId="ADAL" clId="{C89B25C3-22CB-4089-9958-1E772F532CEE}" dt="2019-07-21T00:05:13.464" v="172" actId="27636"/>
        <pc:sldMkLst>
          <pc:docMk/>
          <pc:sldMk cId="759969040" sldId="333"/>
        </pc:sldMkLst>
        <pc:spChg chg="mod">
          <ac:chgData name="Isaacson, M." userId="64846944-8e97-4460-8f7f-4c54903698e0" providerId="ADAL" clId="{C89B25C3-22CB-4089-9958-1E772F532CEE}" dt="2019-07-21T00:04:53.311" v="122" actId="14100"/>
          <ac:spMkLst>
            <pc:docMk/>
            <pc:sldMk cId="759969040" sldId="333"/>
            <ac:spMk id="7" creationId="{00000000-0000-0000-0000-000000000000}"/>
          </ac:spMkLst>
        </pc:spChg>
        <pc:spChg chg="mod">
          <ac:chgData name="Isaacson, M." userId="64846944-8e97-4460-8f7f-4c54903698e0" providerId="ADAL" clId="{C89B25C3-22CB-4089-9958-1E772F532CEE}" dt="2019-07-21T00:05:13.464" v="172" actId="27636"/>
          <ac:spMkLst>
            <pc:docMk/>
            <pc:sldMk cId="759969040" sldId="333"/>
            <ac:spMk id="8" creationId="{00000000-0000-0000-0000-000000000000}"/>
          </ac:spMkLst>
        </pc:spChg>
      </pc:sldChg>
      <pc:sldChg chg="del">
        <pc:chgData name="Isaacson, M." userId="64846944-8e97-4460-8f7f-4c54903698e0" providerId="ADAL" clId="{C89B25C3-22CB-4089-9958-1E772F532CEE}" dt="2019-07-21T00:05:44.998" v="176" actId="2696"/>
        <pc:sldMkLst>
          <pc:docMk/>
          <pc:sldMk cId="1714406571" sldId="334"/>
        </pc:sldMkLst>
      </pc:sldChg>
      <pc:sldChg chg="del">
        <pc:chgData name="Isaacson, M." userId="64846944-8e97-4460-8f7f-4c54903698e0" providerId="ADAL" clId="{C89B25C3-22CB-4089-9958-1E772F532CEE}" dt="2019-07-21T01:13:30.379" v="9998" actId="2696"/>
        <pc:sldMkLst>
          <pc:docMk/>
          <pc:sldMk cId="1109344342" sldId="335"/>
        </pc:sldMkLst>
      </pc:sldChg>
      <pc:sldChg chg="del">
        <pc:chgData name="Isaacson, M." userId="64846944-8e97-4460-8f7f-4c54903698e0" providerId="ADAL" clId="{C89B25C3-22CB-4089-9958-1E772F532CEE}" dt="2019-07-21T01:10:38.902" v="9817" actId="2696"/>
        <pc:sldMkLst>
          <pc:docMk/>
          <pc:sldMk cId="1367638422" sldId="336"/>
        </pc:sldMkLst>
      </pc:sldChg>
      <pc:sldChg chg="del">
        <pc:chgData name="Isaacson, M." userId="64846944-8e97-4460-8f7f-4c54903698e0" providerId="ADAL" clId="{C89B25C3-22CB-4089-9958-1E772F532CEE}" dt="2019-07-21T01:09:58.436" v="9812" actId="2696"/>
        <pc:sldMkLst>
          <pc:docMk/>
          <pc:sldMk cId="213951777" sldId="337"/>
        </pc:sldMkLst>
      </pc:sldChg>
      <pc:sldChg chg="del">
        <pc:chgData name="Isaacson, M." userId="64846944-8e97-4460-8f7f-4c54903698e0" providerId="ADAL" clId="{C89B25C3-22CB-4089-9958-1E772F532CEE}" dt="2019-07-21T00:06:04.646" v="182" actId="2696"/>
        <pc:sldMkLst>
          <pc:docMk/>
          <pc:sldMk cId="1960699666" sldId="338"/>
        </pc:sldMkLst>
      </pc:sldChg>
      <pc:sldChg chg="addSp delSp modSp add">
        <pc:chgData name="Isaacson, M." userId="64846944-8e97-4460-8f7f-4c54903698e0" providerId="ADAL" clId="{C89B25C3-22CB-4089-9958-1E772F532CEE}" dt="2019-07-21T02:23:01.600" v="11523" actId="1076"/>
        <pc:sldMkLst>
          <pc:docMk/>
          <pc:sldMk cId="4254133591" sldId="338"/>
        </pc:sldMkLst>
        <pc:spChg chg="del">
          <ac:chgData name="Isaacson, M." userId="64846944-8e97-4460-8f7f-4c54903698e0" providerId="ADAL" clId="{C89B25C3-22CB-4089-9958-1E772F532CEE}" dt="2019-07-21T00:16:58.214" v="508" actId="478"/>
          <ac:spMkLst>
            <pc:docMk/>
            <pc:sldMk cId="4254133591" sldId="338"/>
            <ac:spMk id="2" creationId="{00000000-0000-0000-0000-000000000000}"/>
          </ac:spMkLst>
        </pc:spChg>
        <pc:spChg chg="mod">
          <ac:chgData name="Isaacson, M." userId="64846944-8e97-4460-8f7f-4c54903698e0" providerId="ADAL" clId="{C89B25C3-22CB-4089-9958-1E772F532CEE}" dt="2019-07-21T02:23:01.600" v="11523" actId="1076"/>
          <ac:spMkLst>
            <pc:docMk/>
            <pc:sldMk cId="4254133591" sldId="338"/>
            <ac:spMk id="3" creationId="{B9ED1C56-DC3B-4645-8DA6-16013179615F}"/>
          </ac:spMkLst>
        </pc:spChg>
        <pc:spChg chg="add del mod">
          <ac:chgData name="Isaacson, M." userId="64846944-8e97-4460-8f7f-4c54903698e0" providerId="ADAL" clId="{C89B25C3-22CB-4089-9958-1E772F532CEE}" dt="2019-07-21T00:17:13.016" v="509" actId="478"/>
          <ac:spMkLst>
            <pc:docMk/>
            <pc:sldMk cId="4254133591" sldId="338"/>
            <ac:spMk id="4" creationId="{C4965B1F-F0FE-4E32-BE4B-20CBC07CBA36}"/>
          </ac:spMkLst>
        </pc:spChg>
        <pc:picChg chg="add mod">
          <ac:chgData name="Isaacson, M." userId="64846944-8e97-4460-8f7f-4c54903698e0" providerId="ADAL" clId="{C89B25C3-22CB-4089-9958-1E772F532CEE}" dt="2019-07-21T00:18:24.736" v="772" actId="962"/>
          <ac:picMkLst>
            <pc:docMk/>
            <pc:sldMk cId="4254133591" sldId="338"/>
            <ac:picMk id="6" creationId="{03C9EBAF-B5C5-43AA-A1CA-10A995BA068E}"/>
          </ac:picMkLst>
        </pc:picChg>
      </pc:sldChg>
      <pc:sldChg chg="del">
        <pc:chgData name="Isaacson, M." userId="64846944-8e97-4460-8f7f-4c54903698e0" providerId="ADAL" clId="{C89B25C3-22CB-4089-9958-1E772F532CEE}" dt="2019-07-21T00:06:06.565" v="183" actId="2696"/>
        <pc:sldMkLst>
          <pc:docMk/>
          <pc:sldMk cId="1999707212" sldId="339"/>
        </pc:sldMkLst>
      </pc:sldChg>
      <pc:sldChg chg="addSp delSp modSp add">
        <pc:chgData name="Isaacson, M." userId="64846944-8e97-4460-8f7f-4c54903698e0" providerId="ADAL" clId="{C89B25C3-22CB-4089-9958-1E772F532CEE}" dt="2019-07-21T02:23:40.729" v="11602" actId="1076"/>
        <pc:sldMkLst>
          <pc:docMk/>
          <pc:sldMk cId="2725262899" sldId="339"/>
        </pc:sldMkLst>
        <pc:spChg chg="mod">
          <ac:chgData name="Isaacson, M." userId="64846944-8e97-4460-8f7f-4c54903698e0" providerId="ADAL" clId="{C89B25C3-22CB-4089-9958-1E772F532CEE}" dt="2019-07-21T02:23:40.729" v="11602" actId="1076"/>
          <ac:spMkLst>
            <pc:docMk/>
            <pc:sldMk cId="2725262899" sldId="339"/>
            <ac:spMk id="4" creationId="{69671CC2-C237-4052-B8C9-E2F5D0F26340}"/>
          </ac:spMkLst>
        </pc:spChg>
        <pc:picChg chg="add mod">
          <ac:chgData name="Isaacson, M." userId="64846944-8e97-4460-8f7f-4c54903698e0" providerId="ADAL" clId="{C89B25C3-22CB-4089-9958-1E772F532CEE}" dt="2019-07-21T00:19:33.720" v="1045" actId="962"/>
          <ac:picMkLst>
            <pc:docMk/>
            <pc:sldMk cId="2725262899" sldId="339"/>
            <ac:picMk id="3" creationId="{2DE8F01E-0580-4011-B59C-A846598E9AA7}"/>
          </ac:picMkLst>
        </pc:picChg>
        <pc:picChg chg="del">
          <ac:chgData name="Isaacson, M." userId="64846944-8e97-4460-8f7f-4c54903698e0" providerId="ADAL" clId="{C89B25C3-22CB-4089-9958-1E772F532CEE}" dt="2019-07-21T00:18:58.509" v="774" actId="478"/>
          <ac:picMkLst>
            <pc:docMk/>
            <pc:sldMk cId="2725262899" sldId="339"/>
            <ac:picMk id="6" creationId="{03C9EBAF-B5C5-43AA-A1CA-10A995BA068E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24:26.694" v="11683" actId="1076"/>
        <pc:sldMkLst>
          <pc:docMk/>
          <pc:sldMk cId="1886169518" sldId="340"/>
        </pc:sldMkLst>
        <pc:spChg chg="mod">
          <ac:chgData name="Isaacson, M." userId="64846944-8e97-4460-8f7f-4c54903698e0" providerId="ADAL" clId="{C89B25C3-22CB-4089-9958-1E772F532CEE}" dt="2019-07-21T02:24:26.694" v="11683" actId="1076"/>
          <ac:spMkLst>
            <pc:docMk/>
            <pc:sldMk cId="1886169518" sldId="340"/>
            <ac:spMk id="3" creationId="{94FFA36D-8A97-4BDC-8524-E72DD396C1D6}"/>
          </ac:spMkLst>
        </pc:spChg>
        <pc:picChg chg="del">
          <ac:chgData name="Isaacson, M." userId="64846944-8e97-4460-8f7f-4c54903698e0" providerId="ADAL" clId="{C89B25C3-22CB-4089-9958-1E772F532CEE}" dt="2019-07-21T00:19:56.306" v="1047" actId="478"/>
          <ac:picMkLst>
            <pc:docMk/>
            <pc:sldMk cId="1886169518" sldId="340"/>
            <ac:picMk id="3" creationId="{2DE8F01E-0580-4011-B59C-A846598E9AA7}"/>
          </ac:picMkLst>
        </pc:picChg>
        <pc:picChg chg="add mod">
          <ac:chgData name="Isaacson, M." userId="64846944-8e97-4460-8f7f-4c54903698e0" providerId="ADAL" clId="{C89B25C3-22CB-4089-9958-1E772F532CEE}" dt="2019-07-21T00:20:45.286" v="1310" actId="962"/>
          <ac:picMkLst>
            <pc:docMk/>
            <pc:sldMk cId="1886169518" sldId="340"/>
            <ac:picMk id="4" creationId="{7FB890E2-A0EA-4151-9D90-0A4D1BCED60F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24:58.510" v="11685" actId="1076"/>
        <pc:sldMkLst>
          <pc:docMk/>
          <pc:sldMk cId="1295573325" sldId="341"/>
        </pc:sldMkLst>
        <pc:spChg chg="mod">
          <ac:chgData name="Isaacson, M." userId="64846944-8e97-4460-8f7f-4c54903698e0" providerId="ADAL" clId="{C89B25C3-22CB-4089-9958-1E772F532CEE}" dt="2019-07-21T02:24:58.510" v="11685" actId="1076"/>
          <ac:spMkLst>
            <pc:docMk/>
            <pc:sldMk cId="1295573325" sldId="341"/>
            <ac:spMk id="4" creationId="{EB259269-7E6D-4F2E-A211-5566CDF6EAD8}"/>
          </ac:spMkLst>
        </pc:spChg>
        <pc:picChg chg="add mod">
          <ac:chgData name="Isaacson, M." userId="64846944-8e97-4460-8f7f-4c54903698e0" providerId="ADAL" clId="{C89B25C3-22CB-4089-9958-1E772F532CEE}" dt="2019-07-21T00:22:08.068" v="1503" actId="962"/>
          <ac:picMkLst>
            <pc:docMk/>
            <pc:sldMk cId="1295573325" sldId="341"/>
            <ac:picMk id="3" creationId="{889CBB27-E629-4F81-9B45-4E087767587B}"/>
          </ac:picMkLst>
        </pc:picChg>
        <pc:picChg chg="del">
          <ac:chgData name="Isaacson, M." userId="64846944-8e97-4460-8f7f-4c54903698e0" providerId="ADAL" clId="{C89B25C3-22CB-4089-9958-1E772F532CEE}" dt="2019-07-21T00:21:34.591" v="1312" actId="478"/>
          <ac:picMkLst>
            <pc:docMk/>
            <pc:sldMk cId="1295573325" sldId="341"/>
            <ac:picMk id="4" creationId="{7FB890E2-A0EA-4151-9D90-0A4D1BCED60F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25:18.456" v="11687" actId="1076"/>
        <pc:sldMkLst>
          <pc:docMk/>
          <pc:sldMk cId="2031216118" sldId="342"/>
        </pc:sldMkLst>
        <pc:spChg chg="mod">
          <ac:chgData name="Isaacson, M." userId="64846944-8e97-4460-8f7f-4c54903698e0" providerId="ADAL" clId="{C89B25C3-22CB-4089-9958-1E772F532CEE}" dt="2019-07-21T02:25:18.456" v="11687" actId="1076"/>
          <ac:spMkLst>
            <pc:docMk/>
            <pc:sldMk cId="2031216118" sldId="342"/>
            <ac:spMk id="3" creationId="{FE523832-7962-4E59-B421-1F80EB52DA59}"/>
          </ac:spMkLst>
        </pc:spChg>
        <pc:picChg chg="del">
          <ac:chgData name="Isaacson, M." userId="64846944-8e97-4460-8f7f-4c54903698e0" providerId="ADAL" clId="{C89B25C3-22CB-4089-9958-1E772F532CEE}" dt="2019-07-21T00:22:22.498" v="1505" actId="478"/>
          <ac:picMkLst>
            <pc:docMk/>
            <pc:sldMk cId="2031216118" sldId="342"/>
            <ac:picMk id="3" creationId="{889CBB27-E629-4F81-9B45-4E087767587B}"/>
          </ac:picMkLst>
        </pc:picChg>
        <pc:picChg chg="add mod">
          <ac:chgData name="Isaacson, M." userId="64846944-8e97-4460-8f7f-4c54903698e0" providerId="ADAL" clId="{C89B25C3-22CB-4089-9958-1E772F532CEE}" dt="2019-07-21T00:22:50.124" v="1706" actId="962"/>
          <ac:picMkLst>
            <pc:docMk/>
            <pc:sldMk cId="2031216118" sldId="342"/>
            <ac:picMk id="4" creationId="{B44D5CA0-5C79-4675-9948-8A4379242FFD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25:44.095" v="11689" actId="1076"/>
        <pc:sldMkLst>
          <pc:docMk/>
          <pc:sldMk cId="2694255780" sldId="343"/>
        </pc:sldMkLst>
        <pc:spChg chg="mod">
          <ac:chgData name="Isaacson, M." userId="64846944-8e97-4460-8f7f-4c54903698e0" providerId="ADAL" clId="{C89B25C3-22CB-4089-9958-1E772F532CEE}" dt="2019-07-21T02:25:44.095" v="11689" actId="1076"/>
          <ac:spMkLst>
            <pc:docMk/>
            <pc:sldMk cId="2694255780" sldId="343"/>
            <ac:spMk id="4" creationId="{A9BCFA51-5926-4A7C-B04C-FBE1DCDCB7FC}"/>
          </ac:spMkLst>
        </pc:spChg>
        <pc:picChg chg="add mod">
          <ac:chgData name="Isaacson, M." userId="64846944-8e97-4460-8f7f-4c54903698e0" providerId="ADAL" clId="{C89B25C3-22CB-4089-9958-1E772F532CEE}" dt="2019-07-21T00:23:43.244" v="1935" actId="962"/>
          <ac:picMkLst>
            <pc:docMk/>
            <pc:sldMk cId="2694255780" sldId="343"/>
            <ac:picMk id="3" creationId="{5356D211-F733-431B-9E57-4B3DD961D4C3}"/>
          </ac:picMkLst>
        </pc:picChg>
        <pc:picChg chg="del">
          <ac:chgData name="Isaacson, M." userId="64846944-8e97-4460-8f7f-4c54903698e0" providerId="ADAL" clId="{C89B25C3-22CB-4089-9958-1E772F532CEE}" dt="2019-07-21T00:23:04.708" v="1708" actId="478"/>
          <ac:picMkLst>
            <pc:docMk/>
            <pc:sldMk cId="2694255780" sldId="343"/>
            <ac:picMk id="4" creationId="{B44D5CA0-5C79-4675-9948-8A4379242FFD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26:20.612" v="11693" actId="1076"/>
        <pc:sldMkLst>
          <pc:docMk/>
          <pc:sldMk cId="1857697210" sldId="344"/>
        </pc:sldMkLst>
        <pc:spChg chg="mod">
          <ac:chgData name="Isaacson, M." userId="64846944-8e97-4460-8f7f-4c54903698e0" providerId="ADAL" clId="{C89B25C3-22CB-4089-9958-1E772F532CEE}" dt="2019-07-21T02:26:20.612" v="11693" actId="1076"/>
          <ac:spMkLst>
            <pc:docMk/>
            <pc:sldMk cId="1857697210" sldId="344"/>
            <ac:spMk id="3" creationId="{FF87057E-FEC7-4570-94B7-C94AC8061315}"/>
          </ac:spMkLst>
        </pc:spChg>
        <pc:picChg chg="del">
          <ac:chgData name="Isaacson, M." userId="64846944-8e97-4460-8f7f-4c54903698e0" providerId="ADAL" clId="{C89B25C3-22CB-4089-9958-1E772F532CEE}" dt="2019-07-21T00:23:54.775" v="1937" actId="478"/>
          <ac:picMkLst>
            <pc:docMk/>
            <pc:sldMk cId="1857697210" sldId="344"/>
            <ac:picMk id="3" creationId="{5356D211-F733-431B-9E57-4B3DD961D4C3}"/>
          </ac:picMkLst>
        </pc:picChg>
        <pc:picChg chg="add mod">
          <ac:chgData name="Isaacson, M." userId="64846944-8e97-4460-8f7f-4c54903698e0" providerId="ADAL" clId="{C89B25C3-22CB-4089-9958-1E772F532CEE}" dt="2019-07-21T00:24:38.385" v="2134" actId="962"/>
          <ac:picMkLst>
            <pc:docMk/>
            <pc:sldMk cId="1857697210" sldId="344"/>
            <ac:picMk id="4" creationId="{790CBA94-ACFC-426C-82F2-CE7377A13F97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27:00.560" v="11698" actId="1076"/>
        <pc:sldMkLst>
          <pc:docMk/>
          <pc:sldMk cId="2645032531" sldId="345"/>
        </pc:sldMkLst>
        <pc:spChg chg="mod">
          <ac:chgData name="Isaacson, M." userId="64846944-8e97-4460-8f7f-4c54903698e0" providerId="ADAL" clId="{C89B25C3-22CB-4089-9958-1E772F532CEE}" dt="2019-07-21T02:27:00.560" v="11698" actId="1076"/>
          <ac:spMkLst>
            <pc:docMk/>
            <pc:sldMk cId="2645032531" sldId="345"/>
            <ac:spMk id="4" creationId="{0DC1C124-B32C-4E25-8FE7-BD4A4B0FF44E}"/>
          </ac:spMkLst>
        </pc:spChg>
        <pc:picChg chg="add mod">
          <ac:chgData name="Isaacson, M." userId="64846944-8e97-4460-8f7f-4c54903698e0" providerId="ADAL" clId="{C89B25C3-22CB-4089-9958-1E772F532CEE}" dt="2019-07-21T00:25:40.426" v="2347" actId="962"/>
          <ac:picMkLst>
            <pc:docMk/>
            <pc:sldMk cId="2645032531" sldId="345"/>
            <ac:picMk id="3" creationId="{C8B26B9E-D55F-4E3E-87C9-12F8D23DCEC8}"/>
          </ac:picMkLst>
        </pc:picChg>
        <pc:picChg chg="del">
          <ac:chgData name="Isaacson, M." userId="64846944-8e97-4460-8f7f-4c54903698e0" providerId="ADAL" clId="{C89B25C3-22CB-4089-9958-1E772F532CEE}" dt="2019-07-21T00:24:53.894" v="2136" actId="478"/>
          <ac:picMkLst>
            <pc:docMk/>
            <pc:sldMk cId="2645032531" sldId="345"/>
            <ac:picMk id="4" creationId="{790CBA94-ACFC-426C-82F2-CE7377A13F97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27:18.766" v="11700" actId="1076"/>
        <pc:sldMkLst>
          <pc:docMk/>
          <pc:sldMk cId="3071654101" sldId="346"/>
        </pc:sldMkLst>
        <pc:spChg chg="mod">
          <ac:chgData name="Isaacson, M." userId="64846944-8e97-4460-8f7f-4c54903698e0" providerId="ADAL" clId="{C89B25C3-22CB-4089-9958-1E772F532CEE}" dt="2019-07-21T02:27:18.766" v="11700" actId="1076"/>
          <ac:spMkLst>
            <pc:docMk/>
            <pc:sldMk cId="3071654101" sldId="346"/>
            <ac:spMk id="3" creationId="{22D2900A-5335-4A21-ABBB-1595D2F48EC5}"/>
          </ac:spMkLst>
        </pc:spChg>
        <pc:picChg chg="del">
          <ac:chgData name="Isaacson, M." userId="64846944-8e97-4460-8f7f-4c54903698e0" providerId="ADAL" clId="{C89B25C3-22CB-4089-9958-1E772F532CEE}" dt="2019-07-21T00:25:55.526" v="2349" actId="478"/>
          <ac:picMkLst>
            <pc:docMk/>
            <pc:sldMk cId="3071654101" sldId="346"/>
            <ac:picMk id="3" creationId="{C8B26B9E-D55F-4E3E-87C9-12F8D23DCEC8}"/>
          </ac:picMkLst>
        </pc:picChg>
        <pc:picChg chg="add mod">
          <ac:chgData name="Isaacson, M." userId="64846944-8e97-4460-8f7f-4c54903698e0" providerId="ADAL" clId="{C89B25C3-22CB-4089-9958-1E772F532CEE}" dt="2019-07-21T00:26:44.098" v="2562" actId="962"/>
          <ac:picMkLst>
            <pc:docMk/>
            <pc:sldMk cId="3071654101" sldId="346"/>
            <ac:picMk id="4" creationId="{690C0DFF-4690-4957-BF93-EC3BCC15E194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27:36.943" v="11702" actId="1076"/>
        <pc:sldMkLst>
          <pc:docMk/>
          <pc:sldMk cId="3264912464" sldId="347"/>
        </pc:sldMkLst>
        <pc:spChg chg="mod">
          <ac:chgData name="Isaacson, M." userId="64846944-8e97-4460-8f7f-4c54903698e0" providerId="ADAL" clId="{C89B25C3-22CB-4089-9958-1E772F532CEE}" dt="2019-07-21T02:27:36.943" v="11702" actId="1076"/>
          <ac:spMkLst>
            <pc:docMk/>
            <pc:sldMk cId="3264912464" sldId="347"/>
            <ac:spMk id="4" creationId="{8C5D04F8-13DE-4986-8BF6-47425F7F238C}"/>
          </ac:spMkLst>
        </pc:spChg>
        <pc:picChg chg="add mod">
          <ac:chgData name="Isaacson, M." userId="64846944-8e97-4460-8f7f-4c54903698e0" providerId="ADAL" clId="{C89B25C3-22CB-4089-9958-1E772F532CEE}" dt="2019-07-21T00:27:31.913" v="2775" actId="962"/>
          <ac:picMkLst>
            <pc:docMk/>
            <pc:sldMk cId="3264912464" sldId="347"/>
            <ac:picMk id="3" creationId="{F4116FAA-FA80-447E-9647-E5A47341AB0C}"/>
          </ac:picMkLst>
        </pc:picChg>
        <pc:picChg chg="del">
          <ac:chgData name="Isaacson, M." userId="64846944-8e97-4460-8f7f-4c54903698e0" providerId="ADAL" clId="{C89B25C3-22CB-4089-9958-1E772F532CEE}" dt="2019-07-21T00:27:00.616" v="2564" actId="478"/>
          <ac:picMkLst>
            <pc:docMk/>
            <pc:sldMk cId="3264912464" sldId="347"/>
            <ac:picMk id="4" creationId="{690C0DFF-4690-4957-BF93-EC3BCC15E194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27:59.832" v="11704" actId="1076"/>
        <pc:sldMkLst>
          <pc:docMk/>
          <pc:sldMk cId="4077671934" sldId="348"/>
        </pc:sldMkLst>
        <pc:spChg chg="mod">
          <ac:chgData name="Isaacson, M." userId="64846944-8e97-4460-8f7f-4c54903698e0" providerId="ADAL" clId="{C89B25C3-22CB-4089-9958-1E772F532CEE}" dt="2019-07-21T02:27:59.832" v="11704" actId="1076"/>
          <ac:spMkLst>
            <pc:docMk/>
            <pc:sldMk cId="4077671934" sldId="348"/>
            <ac:spMk id="3" creationId="{C72FD57B-A130-4075-93C6-B55A90746EF7}"/>
          </ac:spMkLst>
        </pc:spChg>
        <pc:picChg chg="del">
          <ac:chgData name="Isaacson, M." userId="64846944-8e97-4460-8f7f-4c54903698e0" providerId="ADAL" clId="{C89B25C3-22CB-4089-9958-1E772F532CEE}" dt="2019-07-21T00:27:49.171" v="2777" actId="478"/>
          <ac:picMkLst>
            <pc:docMk/>
            <pc:sldMk cId="4077671934" sldId="348"/>
            <ac:picMk id="3" creationId="{F4116FAA-FA80-447E-9647-E5A47341AB0C}"/>
          </ac:picMkLst>
        </pc:picChg>
        <pc:picChg chg="add mod">
          <ac:chgData name="Isaacson, M." userId="64846944-8e97-4460-8f7f-4c54903698e0" providerId="ADAL" clId="{C89B25C3-22CB-4089-9958-1E772F532CEE}" dt="2019-07-21T00:28:14.281" v="2984" actId="962"/>
          <ac:picMkLst>
            <pc:docMk/>
            <pc:sldMk cId="4077671934" sldId="348"/>
            <ac:picMk id="4" creationId="{DC0C16B0-B0C4-4AE8-AE4A-9B0D7BEE4D63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28:51.955" v="11708" actId="1076"/>
        <pc:sldMkLst>
          <pc:docMk/>
          <pc:sldMk cId="3071707031" sldId="349"/>
        </pc:sldMkLst>
        <pc:spChg chg="mod">
          <ac:chgData name="Isaacson, M." userId="64846944-8e97-4460-8f7f-4c54903698e0" providerId="ADAL" clId="{C89B25C3-22CB-4089-9958-1E772F532CEE}" dt="2019-07-21T02:28:51.955" v="11708" actId="1076"/>
          <ac:spMkLst>
            <pc:docMk/>
            <pc:sldMk cId="3071707031" sldId="349"/>
            <ac:spMk id="4" creationId="{ECA7F96F-C399-4E3E-B61C-9C63FF8F1C2A}"/>
          </ac:spMkLst>
        </pc:spChg>
        <pc:picChg chg="add del mod">
          <ac:chgData name="Isaacson, M." userId="64846944-8e97-4460-8f7f-4c54903698e0" providerId="ADAL" clId="{C89B25C3-22CB-4089-9958-1E772F532CEE}" dt="2019-07-21T00:29:22.402" v="3263" actId="478"/>
          <ac:picMkLst>
            <pc:docMk/>
            <pc:sldMk cId="3071707031" sldId="349"/>
            <ac:picMk id="3" creationId="{7EB63F83-E182-4A37-871E-CECDBF3B0E84}"/>
          </ac:picMkLst>
        </pc:picChg>
        <pc:picChg chg="del">
          <ac:chgData name="Isaacson, M." userId="64846944-8e97-4460-8f7f-4c54903698e0" providerId="ADAL" clId="{C89B25C3-22CB-4089-9958-1E772F532CEE}" dt="2019-07-21T00:28:28.298" v="2986" actId="478"/>
          <ac:picMkLst>
            <pc:docMk/>
            <pc:sldMk cId="3071707031" sldId="349"/>
            <ac:picMk id="4" creationId="{DC0C16B0-B0C4-4AE8-AE4A-9B0D7BEE4D63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29:13.381" v="11710" actId="1076"/>
        <pc:sldMkLst>
          <pc:docMk/>
          <pc:sldMk cId="3961264385" sldId="350"/>
        </pc:sldMkLst>
        <pc:spChg chg="mod">
          <ac:chgData name="Isaacson, M." userId="64846944-8e97-4460-8f7f-4c54903698e0" providerId="ADAL" clId="{C89B25C3-22CB-4089-9958-1E772F532CEE}" dt="2019-07-21T02:29:13.381" v="11710" actId="1076"/>
          <ac:spMkLst>
            <pc:docMk/>
            <pc:sldMk cId="3961264385" sldId="350"/>
            <ac:spMk id="3" creationId="{52317AD9-9A12-49DD-B025-FDBC5FB483B9}"/>
          </ac:spMkLst>
        </pc:spChg>
        <pc:picChg chg="del">
          <ac:chgData name="Isaacson, M." userId="64846944-8e97-4460-8f7f-4c54903698e0" providerId="ADAL" clId="{C89B25C3-22CB-4089-9958-1E772F532CEE}" dt="2019-07-21T00:29:31.591" v="3265" actId="478"/>
          <ac:picMkLst>
            <pc:docMk/>
            <pc:sldMk cId="3961264385" sldId="350"/>
            <ac:picMk id="3" creationId="{7EB63F83-E182-4A37-871E-CECDBF3B0E84}"/>
          </ac:picMkLst>
        </pc:picChg>
        <pc:picChg chg="add mod">
          <ac:chgData name="Isaacson, M." userId="64846944-8e97-4460-8f7f-4c54903698e0" providerId="ADAL" clId="{C89B25C3-22CB-4089-9958-1E772F532CEE}" dt="2019-07-21T00:30:03.229" v="3472" actId="962"/>
          <ac:picMkLst>
            <pc:docMk/>
            <pc:sldMk cId="3961264385" sldId="350"/>
            <ac:picMk id="4" creationId="{0092449E-A648-4005-AD5A-706911DAAF54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29:32.705" v="11712" actId="1076"/>
        <pc:sldMkLst>
          <pc:docMk/>
          <pc:sldMk cId="2157951926" sldId="351"/>
        </pc:sldMkLst>
        <pc:spChg chg="mod">
          <ac:chgData name="Isaacson, M." userId="64846944-8e97-4460-8f7f-4c54903698e0" providerId="ADAL" clId="{C89B25C3-22CB-4089-9958-1E772F532CEE}" dt="2019-07-21T02:29:32.705" v="11712" actId="1076"/>
          <ac:spMkLst>
            <pc:docMk/>
            <pc:sldMk cId="2157951926" sldId="351"/>
            <ac:spMk id="4" creationId="{22962EAB-A2D6-4D2F-8BCF-48E2F9CFED61}"/>
          </ac:spMkLst>
        </pc:spChg>
        <pc:picChg chg="add mod">
          <ac:chgData name="Isaacson, M." userId="64846944-8e97-4460-8f7f-4c54903698e0" providerId="ADAL" clId="{C89B25C3-22CB-4089-9958-1E772F532CEE}" dt="2019-07-21T00:30:41.314" v="3719" actId="962"/>
          <ac:picMkLst>
            <pc:docMk/>
            <pc:sldMk cId="2157951926" sldId="351"/>
            <ac:picMk id="3" creationId="{9BA7ECF0-F2BD-4C82-9000-B46F3CA0FF3F}"/>
          </ac:picMkLst>
        </pc:picChg>
        <pc:picChg chg="del">
          <ac:chgData name="Isaacson, M." userId="64846944-8e97-4460-8f7f-4c54903698e0" providerId="ADAL" clId="{C89B25C3-22CB-4089-9958-1E772F532CEE}" dt="2019-07-21T00:30:14.425" v="3474" actId="478"/>
          <ac:picMkLst>
            <pc:docMk/>
            <pc:sldMk cId="2157951926" sldId="351"/>
            <ac:picMk id="4" creationId="{0092449E-A648-4005-AD5A-706911DAAF54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29:53.170" v="11714" actId="1076"/>
        <pc:sldMkLst>
          <pc:docMk/>
          <pc:sldMk cId="1346831552" sldId="352"/>
        </pc:sldMkLst>
        <pc:spChg chg="mod">
          <ac:chgData name="Isaacson, M." userId="64846944-8e97-4460-8f7f-4c54903698e0" providerId="ADAL" clId="{C89B25C3-22CB-4089-9958-1E772F532CEE}" dt="2019-07-21T02:29:53.170" v="11714" actId="1076"/>
          <ac:spMkLst>
            <pc:docMk/>
            <pc:sldMk cId="1346831552" sldId="352"/>
            <ac:spMk id="3" creationId="{C7AA1578-FFFC-47C1-A7FD-449F6F8CB1A3}"/>
          </ac:spMkLst>
        </pc:spChg>
        <pc:picChg chg="del">
          <ac:chgData name="Isaacson, M." userId="64846944-8e97-4460-8f7f-4c54903698e0" providerId="ADAL" clId="{C89B25C3-22CB-4089-9958-1E772F532CEE}" dt="2019-07-21T00:30:53.479" v="3721" actId="478"/>
          <ac:picMkLst>
            <pc:docMk/>
            <pc:sldMk cId="1346831552" sldId="352"/>
            <ac:picMk id="3" creationId="{9BA7ECF0-F2BD-4C82-9000-B46F3CA0FF3F}"/>
          </ac:picMkLst>
        </pc:picChg>
        <pc:picChg chg="add mod">
          <ac:chgData name="Isaacson, M." userId="64846944-8e97-4460-8f7f-4c54903698e0" providerId="ADAL" clId="{C89B25C3-22CB-4089-9958-1E772F532CEE}" dt="2019-07-21T00:31:18.986" v="3952" actId="962"/>
          <ac:picMkLst>
            <pc:docMk/>
            <pc:sldMk cId="1346831552" sldId="352"/>
            <ac:picMk id="4" creationId="{371880FC-163A-4976-BB2F-FED6C6BB6F10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30:34.933" v="11718" actId="1076"/>
        <pc:sldMkLst>
          <pc:docMk/>
          <pc:sldMk cId="1958962167" sldId="353"/>
        </pc:sldMkLst>
        <pc:spChg chg="mod">
          <ac:chgData name="Isaacson, M." userId="64846944-8e97-4460-8f7f-4c54903698e0" providerId="ADAL" clId="{C89B25C3-22CB-4089-9958-1E772F532CEE}" dt="2019-07-21T02:30:34.933" v="11718" actId="1076"/>
          <ac:spMkLst>
            <pc:docMk/>
            <pc:sldMk cId="1958962167" sldId="353"/>
            <ac:spMk id="4" creationId="{C7D1AEAA-3123-43A5-8F3B-CADEB73CFD3E}"/>
          </ac:spMkLst>
        </pc:spChg>
        <pc:picChg chg="add mod">
          <ac:chgData name="Isaacson, M." userId="64846944-8e97-4460-8f7f-4c54903698e0" providerId="ADAL" clId="{C89B25C3-22CB-4089-9958-1E772F532CEE}" dt="2019-07-21T00:33:04.644" v="4259" actId="962"/>
          <ac:picMkLst>
            <pc:docMk/>
            <pc:sldMk cId="1958962167" sldId="353"/>
            <ac:picMk id="3" creationId="{64CE5D92-18EB-4995-8A33-D40FB08B3193}"/>
          </ac:picMkLst>
        </pc:picChg>
        <pc:picChg chg="del">
          <ac:chgData name="Isaacson, M." userId="64846944-8e97-4460-8f7f-4c54903698e0" providerId="ADAL" clId="{C89B25C3-22CB-4089-9958-1E772F532CEE}" dt="2019-07-21T00:31:31.108" v="3954" actId="478"/>
          <ac:picMkLst>
            <pc:docMk/>
            <pc:sldMk cId="1958962167" sldId="353"/>
            <ac:picMk id="4" creationId="{371880FC-163A-4976-BB2F-FED6C6BB6F10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30:51.573" v="11720" actId="1076"/>
        <pc:sldMkLst>
          <pc:docMk/>
          <pc:sldMk cId="3084820626" sldId="354"/>
        </pc:sldMkLst>
        <pc:spChg chg="mod">
          <ac:chgData name="Isaacson, M." userId="64846944-8e97-4460-8f7f-4c54903698e0" providerId="ADAL" clId="{C89B25C3-22CB-4089-9958-1E772F532CEE}" dt="2019-07-21T02:30:51.573" v="11720" actId="1076"/>
          <ac:spMkLst>
            <pc:docMk/>
            <pc:sldMk cId="3084820626" sldId="354"/>
            <ac:spMk id="3" creationId="{E1E9F7D5-0613-4715-A321-CBF2B6F2A9B7}"/>
          </ac:spMkLst>
        </pc:spChg>
        <pc:picChg chg="del">
          <ac:chgData name="Isaacson, M." userId="64846944-8e97-4460-8f7f-4c54903698e0" providerId="ADAL" clId="{C89B25C3-22CB-4089-9958-1E772F532CEE}" dt="2019-07-21T00:33:14.245" v="4261" actId="478"/>
          <ac:picMkLst>
            <pc:docMk/>
            <pc:sldMk cId="3084820626" sldId="354"/>
            <ac:picMk id="3" creationId="{64CE5D92-18EB-4995-8A33-D40FB08B3193}"/>
          </ac:picMkLst>
        </pc:picChg>
        <pc:picChg chg="add mod">
          <ac:chgData name="Isaacson, M." userId="64846944-8e97-4460-8f7f-4c54903698e0" providerId="ADAL" clId="{C89B25C3-22CB-4089-9958-1E772F532CEE}" dt="2019-07-21T00:33:47.444" v="4440" actId="962"/>
          <ac:picMkLst>
            <pc:docMk/>
            <pc:sldMk cId="3084820626" sldId="354"/>
            <ac:picMk id="4" creationId="{40115088-E65E-479F-BE97-510DBC6A400B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31:10.371" v="11722" actId="1076"/>
        <pc:sldMkLst>
          <pc:docMk/>
          <pc:sldMk cId="3648253487" sldId="355"/>
        </pc:sldMkLst>
        <pc:spChg chg="mod">
          <ac:chgData name="Isaacson, M." userId="64846944-8e97-4460-8f7f-4c54903698e0" providerId="ADAL" clId="{C89B25C3-22CB-4089-9958-1E772F532CEE}" dt="2019-07-21T02:31:10.371" v="11722" actId="1076"/>
          <ac:spMkLst>
            <pc:docMk/>
            <pc:sldMk cId="3648253487" sldId="355"/>
            <ac:spMk id="4" creationId="{3C7C1497-97E4-400A-8645-A87E9768F15A}"/>
          </ac:spMkLst>
        </pc:spChg>
        <pc:picChg chg="add mod">
          <ac:chgData name="Isaacson, M." userId="64846944-8e97-4460-8f7f-4c54903698e0" providerId="ADAL" clId="{C89B25C3-22CB-4089-9958-1E772F532CEE}" dt="2019-07-21T00:34:25.919" v="4655" actId="962"/>
          <ac:picMkLst>
            <pc:docMk/>
            <pc:sldMk cId="3648253487" sldId="355"/>
            <ac:picMk id="3" creationId="{A0753E09-B214-4B60-B989-0B2E299D7E08}"/>
          </ac:picMkLst>
        </pc:picChg>
        <pc:picChg chg="del">
          <ac:chgData name="Isaacson, M." userId="64846944-8e97-4460-8f7f-4c54903698e0" providerId="ADAL" clId="{C89B25C3-22CB-4089-9958-1E772F532CEE}" dt="2019-07-21T00:33:56.039" v="4442" actId="478"/>
          <ac:picMkLst>
            <pc:docMk/>
            <pc:sldMk cId="3648253487" sldId="355"/>
            <ac:picMk id="4" creationId="{40115088-E65E-479F-BE97-510DBC6A400B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31:33.889" v="11724" actId="1076"/>
        <pc:sldMkLst>
          <pc:docMk/>
          <pc:sldMk cId="771493991" sldId="356"/>
        </pc:sldMkLst>
        <pc:spChg chg="mod">
          <ac:chgData name="Isaacson, M." userId="64846944-8e97-4460-8f7f-4c54903698e0" providerId="ADAL" clId="{C89B25C3-22CB-4089-9958-1E772F532CEE}" dt="2019-07-21T02:31:33.889" v="11724" actId="1076"/>
          <ac:spMkLst>
            <pc:docMk/>
            <pc:sldMk cId="771493991" sldId="356"/>
            <ac:spMk id="3" creationId="{8AD5F0F9-152E-41EF-AE87-9D58EBF20E86}"/>
          </ac:spMkLst>
        </pc:spChg>
        <pc:picChg chg="del">
          <ac:chgData name="Isaacson, M." userId="64846944-8e97-4460-8f7f-4c54903698e0" providerId="ADAL" clId="{C89B25C3-22CB-4089-9958-1E772F532CEE}" dt="2019-07-21T00:34:35.538" v="4657" actId="478"/>
          <ac:picMkLst>
            <pc:docMk/>
            <pc:sldMk cId="771493991" sldId="356"/>
            <ac:picMk id="3" creationId="{A0753E09-B214-4B60-B989-0B2E299D7E08}"/>
          </ac:picMkLst>
        </pc:picChg>
        <pc:picChg chg="add mod">
          <ac:chgData name="Isaacson, M." userId="64846944-8e97-4460-8f7f-4c54903698e0" providerId="ADAL" clId="{C89B25C3-22CB-4089-9958-1E772F532CEE}" dt="2019-07-21T00:35:03.094" v="4842" actId="962"/>
          <ac:picMkLst>
            <pc:docMk/>
            <pc:sldMk cId="771493991" sldId="356"/>
            <ac:picMk id="4" creationId="{8BDC579D-03C9-419A-8F40-44E15E22AA25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32:05.017" v="11728" actId="1076"/>
        <pc:sldMkLst>
          <pc:docMk/>
          <pc:sldMk cId="167763634" sldId="357"/>
        </pc:sldMkLst>
        <pc:spChg chg="mod">
          <ac:chgData name="Isaacson, M." userId="64846944-8e97-4460-8f7f-4c54903698e0" providerId="ADAL" clId="{C89B25C3-22CB-4089-9958-1E772F532CEE}" dt="2019-07-21T02:32:05.017" v="11728" actId="1076"/>
          <ac:spMkLst>
            <pc:docMk/>
            <pc:sldMk cId="167763634" sldId="357"/>
            <ac:spMk id="4" creationId="{C4AF43AD-AB36-45E9-9159-CEEDECBF2F06}"/>
          </ac:spMkLst>
        </pc:spChg>
        <pc:picChg chg="add mod">
          <ac:chgData name="Isaacson, M." userId="64846944-8e97-4460-8f7f-4c54903698e0" providerId="ADAL" clId="{C89B25C3-22CB-4089-9958-1E772F532CEE}" dt="2019-07-21T00:35:55.707" v="5095" actId="962"/>
          <ac:picMkLst>
            <pc:docMk/>
            <pc:sldMk cId="167763634" sldId="357"/>
            <ac:picMk id="3" creationId="{B21E61EF-6B14-4BF8-B7D2-BEB57B3068A0}"/>
          </ac:picMkLst>
        </pc:picChg>
        <pc:picChg chg="del">
          <ac:chgData name="Isaacson, M." userId="64846944-8e97-4460-8f7f-4c54903698e0" providerId="ADAL" clId="{C89B25C3-22CB-4089-9958-1E772F532CEE}" dt="2019-07-21T00:35:12.674" v="4844" actId="478"/>
          <ac:picMkLst>
            <pc:docMk/>
            <pc:sldMk cId="167763634" sldId="357"/>
            <ac:picMk id="4" creationId="{8BDC579D-03C9-419A-8F40-44E15E22AA25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32:18.879" v="11730" actId="1076"/>
        <pc:sldMkLst>
          <pc:docMk/>
          <pc:sldMk cId="1833669232" sldId="358"/>
        </pc:sldMkLst>
        <pc:spChg chg="mod">
          <ac:chgData name="Isaacson, M." userId="64846944-8e97-4460-8f7f-4c54903698e0" providerId="ADAL" clId="{C89B25C3-22CB-4089-9958-1E772F532CEE}" dt="2019-07-21T02:32:18.879" v="11730" actId="1076"/>
          <ac:spMkLst>
            <pc:docMk/>
            <pc:sldMk cId="1833669232" sldId="358"/>
            <ac:spMk id="3" creationId="{136A2CF2-9A6A-4DB9-BE36-90B0508F0A08}"/>
          </ac:spMkLst>
        </pc:spChg>
        <pc:picChg chg="del">
          <ac:chgData name="Isaacson, M." userId="64846944-8e97-4460-8f7f-4c54903698e0" providerId="ADAL" clId="{C89B25C3-22CB-4089-9958-1E772F532CEE}" dt="2019-07-21T00:36:07.595" v="5097" actId="478"/>
          <ac:picMkLst>
            <pc:docMk/>
            <pc:sldMk cId="1833669232" sldId="358"/>
            <ac:picMk id="3" creationId="{B21E61EF-6B14-4BF8-B7D2-BEB57B3068A0}"/>
          </ac:picMkLst>
        </pc:picChg>
        <pc:picChg chg="add mod">
          <ac:chgData name="Isaacson, M." userId="64846944-8e97-4460-8f7f-4c54903698e0" providerId="ADAL" clId="{C89B25C3-22CB-4089-9958-1E772F532CEE}" dt="2019-07-21T00:36:45.678" v="5338" actId="962"/>
          <ac:picMkLst>
            <pc:docMk/>
            <pc:sldMk cId="1833669232" sldId="358"/>
            <ac:picMk id="4" creationId="{E3A62C73-140D-422C-85DD-1F799BEEF6A7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32:33.511" v="11732" actId="1076"/>
        <pc:sldMkLst>
          <pc:docMk/>
          <pc:sldMk cId="1360079668" sldId="359"/>
        </pc:sldMkLst>
        <pc:spChg chg="mod">
          <ac:chgData name="Isaacson, M." userId="64846944-8e97-4460-8f7f-4c54903698e0" providerId="ADAL" clId="{C89B25C3-22CB-4089-9958-1E772F532CEE}" dt="2019-07-21T02:32:33.511" v="11732" actId="1076"/>
          <ac:spMkLst>
            <pc:docMk/>
            <pc:sldMk cId="1360079668" sldId="359"/>
            <ac:spMk id="4" creationId="{27276EC1-F0E2-4509-AA81-76FF6C180756}"/>
          </ac:spMkLst>
        </pc:spChg>
        <pc:picChg chg="add mod">
          <ac:chgData name="Isaacson, M." userId="64846944-8e97-4460-8f7f-4c54903698e0" providerId="ADAL" clId="{C89B25C3-22CB-4089-9958-1E772F532CEE}" dt="2019-07-21T00:37:43.641" v="5571" actId="962"/>
          <ac:picMkLst>
            <pc:docMk/>
            <pc:sldMk cId="1360079668" sldId="359"/>
            <ac:picMk id="3" creationId="{6237C248-543D-4819-A055-3EB9068FE07D}"/>
          </ac:picMkLst>
        </pc:picChg>
        <pc:picChg chg="del">
          <ac:chgData name="Isaacson, M." userId="64846944-8e97-4460-8f7f-4c54903698e0" providerId="ADAL" clId="{C89B25C3-22CB-4089-9958-1E772F532CEE}" dt="2019-07-21T00:36:56.201" v="5340" actId="478"/>
          <ac:picMkLst>
            <pc:docMk/>
            <pc:sldMk cId="1360079668" sldId="359"/>
            <ac:picMk id="4" creationId="{E3A62C73-140D-422C-85DD-1F799BEEF6A7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32:46.853" v="11734" actId="1076"/>
        <pc:sldMkLst>
          <pc:docMk/>
          <pc:sldMk cId="2172091184" sldId="360"/>
        </pc:sldMkLst>
        <pc:spChg chg="mod">
          <ac:chgData name="Isaacson, M." userId="64846944-8e97-4460-8f7f-4c54903698e0" providerId="ADAL" clId="{C89B25C3-22CB-4089-9958-1E772F532CEE}" dt="2019-07-21T02:32:46.853" v="11734" actId="1076"/>
          <ac:spMkLst>
            <pc:docMk/>
            <pc:sldMk cId="2172091184" sldId="360"/>
            <ac:spMk id="3" creationId="{8CE21124-1196-4026-959C-CF3C0A0ED5DE}"/>
          </ac:spMkLst>
        </pc:spChg>
        <pc:picChg chg="del">
          <ac:chgData name="Isaacson, M." userId="64846944-8e97-4460-8f7f-4c54903698e0" providerId="ADAL" clId="{C89B25C3-22CB-4089-9958-1E772F532CEE}" dt="2019-07-21T00:38:12.897" v="5573" actId="478"/>
          <ac:picMkLst>
            <pc:docMk/>
            <pc:sldMk cId="2172091184" sldId="360"/>
            <ac:picMk id="3" creationId="{6237C248-543D-4819-A055-3EB9068FE07D}"/>
          </ac:picMkLst>
        </pc:picChg>
        <pc:picChg chg="add mod">
          <ac:chgData name="Isaacson, M." userId="64846944-8e97-4460-8f7f-4c54903698e0" providerId="ADAL" clId="{C89B25C3-22CB-4089-9958-1E772F532CEE}" dt="2019-07-21T00:39:00.157" v="5766" actId="962"/>
          <ac:picMkLst>
            <pc:docMk/>
            <pc:sldMk cId="2172091184" sldId="360"/>
            <ac:picMk id="4" creationId="{C9671E90-EAF9-4F64-AA71-E6BED3ED6B9B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32:59.833" v="11736" actId="1076"/>
        <pc:sldMkLst>
          <pc:docMk/>
          <pc:sldMk cId="249223619" sldId="361"/>
        </pc:sldMkLst>
        <pc:spChg chg="mod">
          <ac:chgData name="Isaacson, M." userId="64846944-8e97-4460-8f7f-4c54903698e0" providerId="ADAL" clId="{C89B25C3-22CB-4089-9958-1E772F532CEE}" dt="2019-07-21T02:32:59.833" v="11736" actId="1076"/>
          <ac:spMkLst>
            <pc:docMk/>
            <pc:sldMk cId="249223619" sldId="361"/>
            <ac:spMk id="4" creationId="{A91B0FFA-F516-4E4D-9112-642BCBFDF628}"/>
          </ac:spMkLst>
        </pc:spChg>
        <pc:picChg chg="add mod">
          <ac:chgData name="Isaacson, M." userId="64846944-8e97-4460-8f7f-4c54903698e0" providerId="ADAL" clId="{C89B25C3-22CB-4089-9958-1E772F532CEE}" dt="2019-07-21T00:39:58.360" v="6071" actId="962"/>
          <ac:picMkLst>
            <pc:docMk/>
            <pc:sldMk cId="249223619" sldId="361"/>
            <ac:picMk id="3" creationId="{D04FE4C0-7F60-4E6B-AF1D-DF7E18B79549}"/>
          </ac:picMkLst>
        </pc:picChg>
        <pc:picChg chg="del">
          <ac:chgData name="Isaacson, M." userId="64846944-8e97-4460-8f7f-4c54903698e0" providerId="ADAL" clId="{C89B25C3-22CB-4089-9958-1E772F532CEE}" dt="2019-07-21T00:39:10.491" v="5768" actId="478"/>
          <ac:picMkLst>
            <pc:docMk/>
            <pc:sldMk cId="249223619" sldId="361"/>
            <ac:picMk id="4" creationId="{C9671E90-EAF9-4F64-AA71-E6BED3ED6B9B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33:13.572" v="11738" actId="1076"/>
        <pc:sldMkLst>
          <pc:docMk/>
          <pc:sldMk cId="2615876721" sldId="362"/>
        </pc:sldMkLst>
        <pc:spChg chg="mod">
          <ac:chgData name="Isaacson, M." userId="64846944-8e97-4460-8f7f-4c54903698e0" providerId="ADAL" clId="{C89B25C3-22CB-4089-9958-1E772F532CEE}" dt="2019-07-21T02:33:13.572" v="11738" actId="1076"/>
          <ac:spMkLst>
            <pc:docMk/>
            <pc:sldMk cId="2615876721" sldId="362"/>
            <ac:spMk id="3" creationId="{61FB6307-350B-4FB3-9F67-E13593E4D2AD}"/>
          </ac:spMkLst>
        </pc:spChg>
        <pc:picChg chg="del">
          <ac:chgData name="Isaacson, M." userId="64846944-8e97-4460-8f7f-4c54903698e0" providerId="ADAL" clId="{C89B25C3-22CB-4089-9958-1E772F532CEE}" dt="2019-07-21T00:40:09.602" v="6073" actId="478"/>
          <ac:picMkLst>
            <pc:docMk/>
            <pc:sldMk cId="2615876721" sldId="362"/>
            <ac:picMk id="3" creationId="{D04FE4C0-7F60-4E6B-AF1D-DF7E18B79549}"/>
          </ac:picMkLst>
        </pc:picChg>
        <pc:picChg chg="add mod">
          <ac:chgData name="Isaacson, M." userId="64846944-8e97-4460-8f7f-4c54903698e0" providerId="ADAL" clId="{C89B25C3-22CB-4089-9958-1E772F532CEE}" dt="2019-07-21T00:40:56.040" v="6342" actId="962"/>
          <ac:picMkLst>
            <pc:docMk/>
            <pc:sldMk cId="2615876721" sldId="362"/>
            <ac:picMk id="4" creationId="{0D21F1CD-E7CE-4440-870D-814073577E4E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33:28.191" v="11740" actId="1076"/>
        <pc:sldMkLst>
          <pc:docMk/>
          <pc:sldMk cId="1513164508" sldId="363"/>
        </pc:sldMkLst>
        <pc:spChg chg="mod">
          <ac:chgData name="Isaacson, M." userId="64846944-8e97-4460-8f7f-4c54903698e0" providerId="ADAL" clId="{C89B25C3-22CB-4089-9958-1E772F532CEE}" dt="2019-07-21T02:33:28.191" v="11740" actId="1076"/>
          <ac:spMkLst>
            <pc:docMk/>
            <pc:sldMk cId="1513164508" sldId="363"/>
            <ac:spMk id="4" creationId="{3CAA04B2-5260-4D39-85D7-9B43CFC8E3FB}"/>
          </ac:spMkLst>
        </pc:spChg>
        <pc:picChg chg="add mod">
          <ac:chgData name="Isaacson, M." userId="64846944-8e97-4460-8f7f-4c54903698e0" providerId="ADAL" clId="{C89B25C3-22CB-4089-9958-1E772F532CEE}" dt="2019-07-21T00:41:40.381" v="6537" actId="962"/>
          <ac:picMkLst>
            <pc:docMk/>
            <pc:sldMk cId="1513164508" sldId="363"/>
            <ac:picMk id="3" creationId="{294B0821-7CBA-43FC-A894-E33A56124ECE}"/>
          </ac:picMkLst>
        </pc:picChg>
        <pc:picChg chg="del">
          <ac:chgData name="Isaacson, M." userId="64846944-8e97-4460-8f7f-4c54903698e0" providerId="ADAL" clId="{C89B25C3-22CB-4089-9958-1E772F532CEE}" dt="2019-07-21T00:41:05.099" v="6344" actId="478"/>
          <ac:picMkLst>
            <pc:docMk/>
            <pc:sldMk cId="1513164508" sldId="363"/>
            <ac:picMk id="4" creationId="{0D21F1CD-E7CE-4440-870D-814073577E4E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33:43.646" v="11742" actId="1076"/>
        <pc:sldMkLst>
          <pc:docMk/>
          <pc:sldMk cId="2750666291" sldId="364"/>
        </pc:sldMkLst>
        <pc:spChg chg="mod">
          <ac:chgData name="Isaacson, M." userId="64846944-8e97-4460-8f7f-4c54903698e0" providerId="ADAL" clId="{C89B25C3-22CB-4089-9958-1E772F532CEE}" dt="2019-07-21T02:33:43.646" v="11742" actId="1076"/>
          <ac:spMkLst>
            <pc:docMk/>
            <pc:sldMk cId="2750666291" sldId="364"/>
            <ac:spMk id="3" creationId="{A5D68EFA-2845-4C26-884F-532BC13468C1}"/>
          </ac:spMkLst>
        </pc:spChg>
        <pc:picChg chg="del">
          <ac:chgData name="Isaacson, M." userId="64846944-8e97-4460-8f7f-4c54903698e0" providerId="ADAL" clId="{C89B25C3-22CB-4089-9958-1E772F532CEE}" dt="2019-07-21T00:41:52.459" v="6539" actId="478"/>
          <ac:picMkLst>
            <pc:docMk/>
            <pc:sldMk cId="2750666291" sldId="364"/>
            <ac:picMk id="3" creationId="{294B0821-7CBA-43FC-A894-E33A56124ECE}"/>
          </ac:picMkLst>
        </pc:picChg>
        <pc:picChg chg="add del mod">
          <ac:chgData name="Isaacson, M." userId="64846944-8e97-4460-8f7f-4c54903698e0" providerId="ADAL" clId="{C89B25C3-22CB-4089-9958-1E772F532CEE}" dt="2019-07-21T00:42:15.555" v="6543" actId="478"/>
          <ac:picMkLst>
            <pc:docMk/>
            <pc:sldMk cId="2750666291" sldId="364"/>
            <ac:picMk id="4" creationId="{ADF04616-15DD-473D-8277-AD8811641987}"/>
          </ac:picMkLst>
        </pc:picChg>
        <pc:picChg chg="add del mod">
          <ac:chgData name="Isaacson, M." userId="64846944-8e97-4460-8f7f-4c54903698e0" providerId="ADAL" clId="{C89B25C3-22CB-4089-9958-1E772F532CEE}" dt="2019-07-21T00:42:34.623" v="6547" actId="478"/>
          <ac:picMkLst>
            <pc:docMk/>
            <pc:sldMk cId="2750666291" sldId="364"/>
            <ac:picMk id="6" creationId="{D759BE26-B042-476B-A9FE-3E87982C90D1}"/>
          </ac:picMkLst>
        </pc:picChg>
        <pc:picChg chg="add mod">
          <ac:chgData name="Isaacson, M." userId="64846944-8e97-4460-8f7f-4c54903698e0" providerId="ADAL" clId="{C89B25C3-22CB-4089-9958-1E772F532CEE}" dt="2019-07-21T00:46:20.576" v="6894" actId="962"/>
          <ac:picMkLst>
            <pc:docMk/>
            <pc:sldMk cId="2750666291" sldId="364"/>
            <ac:picMk id="8" creationId="{59DD5B50-DC9A-4F59-8FEB-4094E9BEB353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34:15.582" v="11746" actId="1076"/>
        <pc:sldMkLst>
          <pc:docMk/>
          <pc:sldMk cId="2836739375" sldId="365"/>
        </pc:sldMkLst>
        <pc:spChg chg="mod">
          <ac:chgData name="Isaacson, M." userId="64846944-8e97-4460-8f7f-4c54903698e0" providerId="ADAL" clId="{C89B25C3-22CB-4089-9958-1E772F532CEE}" dt="2019-07-21T02:34:15.582" v="11746" actId="1076"/>
          <ac:spMkLst>
            <pc:docMk/>
            <pc:sldMk cId="2836739375" sldId="365"/>
            <ac:spMk id="4" creationId="{3031100C-E0CA-48B0-AC31-C1BDA0441749}"/>
          </ac:spMkLst>
        </pc:spChg>
        <pc:picChg chg="add mod">
          <ac:chgData name="Isaacson, M." userId="64846944-8e97-4460-8f7f-4c54903698e0" providerId="ADAL" clId="{C89B25C3-22CB-4089-9958-1E772F532CEE}" dt="2019-07-21T00:48:05.729" v="7103" actId="962"/>
          <ac:picMkLst>
            <pc:docMk/>
            <pc:sldMk cId="2836739375" sldId="365"/>
            <ac:picMk id="3" creationId="{103D7A63-78CF-4092-A4E2-C0A5F991D4E4}"/>
          </ac:picMkLst>
        </pc:picChg>
        <pc:picChg chg="del">
          <ac:chgData name="Isaacson, M." userId="64846944-8e97-4460-8f7f-4c54903698e0" providerId="ADAL" clId="{C89B25C3-22CB-4089-9958-1E772F532CEE}" dt="2019-07-21T00:46:29.973" v="6896" actId="478"/>
          <ac:picMkLst>
            <pc:docMk/>
            <pc:sldMk cId="2836739375" sldId="365"/>
            <ac:picMk id="8" creationId="{59DD5B50-DC9A-4F59-8FEB-4094E9BEB353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34:42.596" v="11750" actId="1076"/>
        <pc:sldMkLst>
          <pc:docMk/>
          <pc:sldMk cId="3149534616" sldId="366"/>
        </pc:sldMkLst>
        <pc:spChg chg="mod">
          <ac:chgData name="Isaacson, M." userId="64846944-8e97-4460-8f7f-4c54903698e0" providerId="ADAL" clId="{C89B25C3-22CB-4089-9958-1E772F532CEE}" dt="2019-07-21T02:34:42.596" v="11750" actId="1076"/>
          <ac:spMkLst>
            <pc:docMk/>
            <pc:sldMk cId="3149534616" sldId="366"/>
            <ac:spMk id="3" creationId="{ED4F16FC-57AD-4214-AEBC-BF2579C950F5}"/>
          </ac:spMkLst>
        </pc:spChg>
        <pc:picChg chg="del">
          <ac:chgData name="Isaacson, M." userId="64846944-8e97-4460-8f7f-4c54903698e0" providerId="ADAL" clId="{C89B25C3-22CB-4089-9958-1E772F532CEE}" dt="2019-07-21T00:48:32.072" v="7105" actId="478"/>
          <ac:picMkLst>
            <pc:docMk/>
            <pc:sldMk cId="3149534616" sldId="366"/>
            <ac:picMk id="3" creationId="{103D7A63-78CF-4092-A4E2-C0A5F991D4E4}"/>
          </ac:picMkLst>
        </pc:picChg>
        <pc:picChg chg="add mod">
          <ac:chgData name="Isaacson, M." userId="64846944-8e97-4460-8f7f-4c54903698e0" providerId="ADAL" clId="{C89B25C3-22CB-4089-9958-1E772F532CEE}" dt="2019-07-21T00:49:05.198" v="7322" actId="962"/>
          <ac:picMkLst>
            <pc:docMk/>
            <pc:sldMk cId="3149534616" sldId="366"/>
            <ac:picMk id="4" creationId="{5F10C443-8683-421F-B3EA-CF640A9DA639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34:56.716" v="11752" actId="1076"/>
        <pc:sldMkLst>
          <pc:docMk/>
          <pc:sldMk cId="1193877315" sldId="367"/>
        </pc:sldMkLst>
        <pc:spChg chg="mod">
          <ac:chgData name="Isaacson, M." userId="64846944-8e97-4460-8f7f-4c54903698e0" providerId="ADAL" clId="{C89B25C3-22CB-4089-9958-1E772F532CEE}" dt="2019-07-21T02:34:56.716" v="11752" actId="1076"/>
          <ac:spMkLst>
            <pc:docMk/>
            <pc:sldMk cId="1193877315" sldId="367"/>
            <ac:spMk id="4" creationId="{1B883F7F-58CF-4119-9FFB-A992A8289D94}"/>
          </ac:spMkLst>
        </pc:spChg>
        <pc:picChg chg="add mod">
          <ac:chgData name="Isaacson, M." userId="64846944-8e97-4460-8f7f-4c54903698e0" providerId="ADAL" clId="{C89B25C3-22CB-4089-9958-1E772F532CEE}" dt="2019-07-21T00:50:20.463" v="7635" actId="962"/>
          <ac:picMkLst>
            <pc:docMk/>
            <pc:sldMk cId="1193877315" sldId="367"/>
            <ac:picMk id="3" creationId="{67527A03-6543-4DCA-A852-33F80A421316}"/>
          </ac:picMkLst>
        </pc:picChg>
        <pc:picChg chg="del">
          <ac:chgData name="Isaacson, M." userId="64846944-8e97-4460-8f7f-4c54903698e0" providerId="ADAL" clId="{C89B25C3-22CB-4089-9958-1E772F532CEE}" dt="2019-07-21T00:49:16.604" v="7324" actId="478"/>
          <ac:picMkLst>
            <pc:docMk/>
            <pc:sldMk cId="1193877315" sldId="367"/>
            <ac:picMk id="4" creationId="{5F10C443-8683-421F-B3EA-CF640A9DA639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35:09.390" v="11754" actId="1076"/>
        <pc:sldMkLst>
          <pc:docMk/>
          <pc:sldMk cId="1224848522" sldId="368"/>
        </pc:sldMkLst>
        <pc:spChg chg="mod">
          <ac:chgData name="Isaacson, M." userId="64846944-8e97-4460-8f7f-4c54903698e0" providerId="ADAL" clId="{C89B25C3-22CB-4089-9958-1E772F532CEE}" dt="2019-07-21T02:35:09.390" v="11754" actId="1076"/>
          <ac:spMkLst>
            <pc:docMk/>
            <pc:sldMk cId="1224848522" sldId="368"/>
            <ac:spMk id="3" creationId="{B1139917-089B-4BF7-80F0-4A0D9CD85A97}"/>
          </ac:spMkLst>
        </pc:spChg>
        <pc:picChg chg="del">
          <ac:chgData name="Isaacson, M." userId="64846944-8e97-4460-8f7f-4c54903698e0" providerId="ADAL" clId="{C89B25C3-22CB-4089-9958-1E772F532CEE}" dt="2019-07-21T00:50:31.360" v="7637" actId="478"/>
          <ac:picMkLst>
            <pc:docMk/>
            <pc:sldMk cId="1224848522" sldId="368"/>
            <ac:picMk id="3" creationId="{67527A03-6543-4DCA-A852-33F80A421316}"/>
          </ac:picMkLst>
        </pc:picChg>
        <pc:picChg chg="add mod">
          <ac:chgData name="Isaacson, M." userId="64846944-8e97-4460-8f7f-4c54903698e0" providerId="ADAL" clId="{C89B25C3-22CB-4089-9958-1E772F532CEE}" dt="2019-07-21T00:51:05.751" v="7922" actId="962"/>
          <ac:picMkLst>
            <pc:docMk/>
            <pc:sldMk cId="1224848522" sldId="368"/>
            <ac:picMk id="4" creationId="{1035806E-DE64-425D-9BE0-AC1901384E19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35:22.351" v="11756" actId="1076"/>
        <pc:sldMkLst>
          <pc:docMk/>
          <pc:sldMk cId="508144197" sldId="369"/>
        </pc:sldMkLst>
        <pc:spChg chg="mod">
          <ac:chgData name="Isaacson, M." userId="64846944-8e97-4460-8f7f-4c54903698e0" providerId="ADAL" clId="{C89B25C3-22CB-4089-9958-1E772F532CEE}" dt="2019-07-21T02:35:22.351" v="11756" actId="1076"/>
          <ac:spMkLst>
            <pc:docMk/>
            <pc:sldMk cId="508144197" sldId="369"/>
            <ac:spMk id="4" creationId="{171A49DB-4E12-4DE6-A377-7A54F144519E}"/>
          </ac:spMkLst>
        </pc:spChg>
        <pc:picChg chg="add mod">
          <ac:chgData name="Isaacson, M." userId="64846944-8e97-4460-8f7f-4c54903698e0" providerId="ADAL" clId="{C89B25C3-22CB-4089-9958-1E772F532CEE}" dt="2019-07-21T00:52:02.922" v="8237" actId="962"/>
          <ac:picMkLst>
            <pc:docMk/>
            <pc:sldMk cId="508144197" sldId="369"/>
            <ac:picMk id="3" creationId="{79D7E307-0EED-4893-9E78-5FB96B65CFC8}"/>
          </ac:picMkLst>
        </pc:picChg>
        <pc:picChg chg="del">
          <ac:chgData name="Isaacson, M." userId="64846944-8e97-4460-8f7f-4c54903698e0" providerId="ADAL" clId="{C89B25C3-22CB-4089-9958-1E772F532CEE}" dt="2019-07-21T00:51:14.975" v="7924" actId="478"/>
          <ac:picMkLst>
            <pc:docMk/>
            <pc:sldMk cId="508144197" sldId="369"/>
            <ac:picMk id="4" creationId="{1035806E-DE64-425D-9BE0-AC1901384E19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35:39.532" v="11758" actId="1076"/>
        <pc:sldMkLst>
          <pc:docMk/>
          <pc:sldMk cId="640109634" sldId="370"/>
        </pc:sldMkLst>
        <pc:spChg chg="mod">
          <ac:chgData name="Isaacson, M." userId="64846944-8e97-4460-8f7f-4c54903698e0" providerId="ADAL" clId="{C89B25C3-22CB-4089-9958-1E772F532CEE}" dt="2019-07-21T02:35:39.532" v="11758" actId="1076"/>
          <ac:spMkLst>
            <pc:docMk/>
            <pc:sldMk cId="640109634" sldId="370"/>
            <ac:spMk id="3" creationId="{927B871D-A9C8-41AA-A1E1-A406B680BFC8}"/>
          </ac:spMkLst>
        </pc:spChg>
        <pc:picChg chg="del">
          <ac:chgData name="Isaacson, M." userId="64846944-8e97-4460-8f7f-4c54903698e0" providerId="ADAL" clId="{C89B25C3-22CB-4089-9958-1E772F532CEE}" dt="2019-07-21T00:52:17.115" v="8239" actId="478"/>
          <ac:picMkLst>
            <pc:docMk/>
            <pc:sldMk cId="640109634" sldId="370"/>
            <ac:picMk id="3" creationId="{79D7E307-0EED-4893-9E78-5FB96B65CFC8}"/>
          </ac:picMkLst>
        </pc:picChg>
        <pc:picChg chg="add mod">
          <ac:chgData name="Isaacson, M." userId="64846944-8e97-4460-8f7f-4c54903698e0" providerId="ADAL" clId="{C89B25C3-22CB-4089-9958-1E772F532CEE}" dt="2019-07-21T00:53:06.457" v="8538" actId="962"/>
          <ac:picMkLst>
            <pc:docMk/>
            <pc:sldMk cId="640109634" sldId="370"/>
            <ac:picMk id="4" creationId="{D6509E62-245B-4AAB-AEBB-EC07B13CEA4F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36:07.754" v="11762" actId="1076"/>
        <pc:sldMkLst>
          <pc:docMk/>
          <pc:sldMk cId="1601070439" sldId="371"/>
        </pc:sldMkLst>
        <pc:spChg chg="mod">
          <ac:chgData name="Isaacson, M." userId="64846944-8e97-4460-8f7f-4c54903698e0" providerId="ADAL" clId="{C89B25C3-22CB-4089-9958-1E772F532CEE}" dt="2019-07-21T02:36:07.754" v="11762" actId="1076"/>
          <ac:spMkLst>
            <pc:docMk/>
            <pc:sldMk cId="1601070439" sldId="371"/>
            <ac:spMk id="4" creationId="{F3060066-74E6-49A6-A9B0-8E4DB4CDB47D}"/>
          </ac:spMkLst>
        </pc:spChg>
        <pc:picChg chg="add mod">
          <ac:chgData name="Isaacson, M." userId="64846944-8e97-4460-8f7f-4c54903698e0" providerId="ADAL" clId="{C89B25C3-22CB-4089-9958-1E772F532CEE}" dt="2019-07-21T00:53:51.690" v="8847" actId="962"/>
          <ac:picMkLst>
            <pc:docMk/>
            <pc:sldMk cId="1601070439" sldId="371"/>
            <ac:picMk id="3" creationId="{1BD5532A-D9FD-4DF5-B98F-AB90CF944D23}"/>
          </ac:picMkLst>
        </pc:picChg>
        <pc:picChg chg="del">
          <ac:chgData name="Isaacson, M." userId="64846944-8e97-4460-8f7f-4c54903698e0" providerId="ADAL" clId="{C89B25C3-22CB-4089-9958-1E772F532CEE}" dt="2019-07-21T00:53:17.573" v="8540" actId="478"/>
          <ac:picMkLst>
            <pc:docMk/>
            <pc:sldMk cId="1601070439" sldId="371"/>
            <ac:picMk id="4" creationId="{D6509E62-245B-4AAB-AEBB-EC07B13CEA4F}"/>
          </ac:picMkLst>
        </pc:picChg>
      </pc:sldChg>
      <pc:sldChg chg="addSp delSp modSp add">
        <pc:chgData name="Isaacson, M." userId="64846944-8e97-4460-8f7f-4c54903698e0" providerId="ADAL" clId="{C89B25C3-22CB-4089-9958-1E772F532CEE}" dt="2019-07-21T02:36:21.477" v="11764" actId="1076"/>
        <pc:sldMkLst>
          <pc:docMk/>
          <pc:sldMk cId="4003305547" sldId="372"/>
        </pc:sldMkLst>
        <pc:spChg chg="mod">
          <ac:chgData name="Isaacson, M." userId="64846944-8e97-4460-8f7f-4c54903698e0" providerId="ADAL" clId="{C89B25C3-22CB-4089-9958-1E772F532CEE}" dt="2019-07-21T02:36:21.477" v="11764" actId="1076"/>
          <ac:spMkLst>
            <pc:docMk/>
            <pc:sldMk cId="4003305547" sldId="372"/>
            <ac:spMk id="3" creationId="{41CB6F88-B631-40C2-8696-3DA8D96AD3F2}"/>
          </ac:spMkLst>
        </pc:spChg>
        <pc:picChg chg="del">
          <ac:chgData name="Isaacson, M." userId="64846944-8e97-4460-8f7f-4c54903698e0" providerId="ADAL" clId="{C89B25C3-22CB-4089-9958-1E772F532CEE}" dt="2019-07-21T00:54:00.028" v="8849" actId="478"/>
          <ac:picMkLst>
            <pc:docMk/>
            <pc:sldMk cId="4003305547" sldId="372"/>
            <ac:picMk id="3" creationId="{1BD5532A-D9FD-4DF5-B98F-AB90CF944D23}"/>
          </ac:picMkLst>
        </pc:picChg>
        <pc:picChg chg="add mod">
          <ac:chgData name="Isaacson, M." userId="64846944-8e97-4460-8f7f-4c54903698e0" providerId="ADAL" clId="{C89B25C3-22CB-4089-9958-1E772F532CEE}" dt="2019-07-21T00:54:37.501" v="9126" actId="962"/>
          <ac:picMkLst>
            <pc:docMk/>
            <pc:sldMk cId="4003305547" sldId="372"/>
            <ac:picMk id="4" creationId="{D703E15C-3626-4DA1-8579-FA3E6FD9E2CF}"/>
          </ac:picMkLst>
        </pc:picChg>
      </pc:sldChg>
      <pc:sldChg chg="modSp add ord">
        <pc:chgData name="Isaacson, M." userId="64846944-8e97-4460-8f7f-4c54903698e0" providerId="ADAL" clId="{C89B25C3-22CB-4089-9958-1E772F532CEE}" dt="2019-07-21T02:26:03.674" v="11691" actId="1076"/>
        <pc:sldMkLst>
          <pc:docMk/>
          <pc:sldMk cId="1332840411" sldId="373"/>
        </pc:sldMkLst>
        <pc:spChg chg="mod">
          <ac:chgData name="Isaacson, M." userId="64846944-8e97-4460-8f7f-4c54903698e0" providerId="ADAL" clId="{C89B25C3-22CB-4089-9958-1E772F532CEE}" dt="2019-07-21T00:57:10.437" v="9222" actId="5793"/>
          <ac:spMkLst>
            <pc:docMk/>
            <pc:sldMk cId="1332840411" sldId="373"/>
            <ac:spMk id="2" creationId="{00000000-0000-0000-0000-000000000000}"/>
          </ac:spMkLst>
        </pc:spChg>
        <pc:spChg chg="mod">
          <ac:chgData name="Isaacson, M." userId="64846944-8e97-4460-8f7f-4c54903698e0" providerId="ADAL" clId="{C89B25C3-22CB-4089-9958-1E772F532CEE}" dt="2019-07-21T02:26:03.674" v="11691" actId="1076"/>
          <ac:spMkLst>
            <pc:docMk/>
            <pc:sldMk cId="1332840411" sldId="373"/>
            <ac:spMk id="3" creationId="{2DEF7A35-7BAB-4578-B0E3-7FC7148E5694}"/>
          </ac:spMkLst>
        </pc:spChg>
      </pc:sldChg>
      <pc:sldChg chg="modSp add ord">
        <pc:chgData name="Isaacson, M." userId="64846944-8e97-4460-8f7f-4c54903698e0" providerId="ADAL" clId="{C89B25C3-22CB-4089-9958-1E772F532CEE}" dt="2019-07-21T02:26:37.956" v="11695" actId="1076"/>
        <pc:sldMkLst>
          <pc:docMk/>
          <pc:sldMk cId="3199015330" sldId="374"/>
        </pc:sldMkLst>
        <pc:spChg chg="mod">
          <ac:chgData name="Isaacson, M." userId="64846944-8e97-4460-8f7f-4c54903698e0" providerId="ADAL" clId="{C89B25C3-22CB-4089-9958-1E772F532CEE}" dt="2019-07-21T00:58:07.022" v="9311" actId="20577"/>
          <ac:spMkLst>
            <pc:docMk/>
            <pc:sldMk cId="3199015330" sldId="374"/>
            <ac:spMk id="2" creationId="{00000000-0000-0000-0000-000000000000}"/>
          </ac:spMkLst>
        </pc:spChg>
        <pc:spChg chg="mod">
          <ac:chgData name="Isaacson, M." userId="64846944-8e97-4460-8f7f-4c54903698e0" providerId="ADAL" clId="{C89B25C3-22CB-4089-9958-1E772F532CEE}" dt="2019-07-21T02:26:37.956" v="11695" actId="1076"/>
          <ac:spMkLst>
            <pc:docMk/>
            <pc:sldMk cId="3199015330" sldId="374"/>
            <ac:spMk id="3" creationId="{A26A2BC8-9D61-437E-91C3-3796EBB88225}"/>
          </ac:spMkLst>
        </pc:spChg>
      </pc:sldChg>
      <pc:sldChg chg="modSp add ord">
        <pc:chgData name="Isaacson, M." userId="64846944-8e97-4460-8f7f-4c54903698e0" providerId="ADAL" clId="{C89B25C3-22CB-4089-9958-1E772F532CEE}" dt="2019-07-21T02:28:19.171" v="11706" actId="1076"/>
        <pc:sldMkLst>
          <pc:docMk/>
          <pc:sldMk cId="1060289858" sldId="375"/>
        </pc:sldMkLst>
        <pc:spChg chg="mod">
          <ac:chgData name="Isaacson, M." userId="64846944-8e97-4460-8f7f-4c54903698e0" providerId="ADAL" clId="{C89B25C3-22CB-4089-9958-1E772F532CEE}" dt="2019-07-21T00:59:06.363" v="9376" actId="20577"/>
          <ac:spMkLst>
            <pc:docMk/>
            <pc:sldMk cId="1060289858" sldId="375"/>
            <ac:spMk id="2" creationId="{00000000-0000-0000-0000-000000000000}"/>
          </ac:spMkLst>
        </pc:spChg>
        <pc:spChg chg="mod">
          <ac:chgData name="Isaacson, M." userId="64846944-8e97-4460-8f7f-4c54903698e0" providerId="ADAL" clId="{C89B25C3-22CB-4089-9958-1E772F532CEE}" dt="2019-07-21T02:28:19.171" v="11706" actId="1076"/>
          <ac:spMkLst>
            <pc:docMk/>
            <pc:sldMk cId="1060289858" sldId="375"/>
            <ac:spMk id="3" creationId="{A79DA234-D885-434F-B1BD-48BB573B3D72}"/>
          </ac:spMkLst>
        </pc:spChg>
      </pc:sldChg>
      <pc:sldChg chg="modSp add ord">
        <pc:chgData name="Isaacson, M." userId="64846944-8e97-4460-8f7f-4c54903698e0" providerId="ADAL" clId="{C89B25C3-22CB-4089-9958-1E772F532CEE}" dt="2019-07-21T02:30:17.322" v="11716" actId="1076"/>
        <pc:sldMkLst>
          <pc:docMk/>
          <pc:sldMk cId="145232726" sldId="376"/>
        </pc:sldMkLst>
        <pc:spChg chg="mod">
          <ac:chgData name="Isaacson, M." userId="64846944-8e97-4460-8f7f-4c54903698e0" providerId="ADAL" clId="{C89B25C3-22CB-4089-9958-1E772F532CEE}" dt="2019-07-21T01:00:50.096" v="9488" actId="20577"/>
          <ac:spMkLst>
            <pc:docMk/>
            <pc:sldMk cId="145232726" sldId="376"/>
            <ac:spMk id="2" creationId="{00000000-0000-0000-0000-000000000000}"/>
          </ac:spMkLst>
        </pc:spChg>
        <pc:spChg chg="mod">
          <ac:chgData name="Isaacson, M." userId="64846944-8e97-4460-8f7f-4c54903698e0" providerId="ADAL" clId="{C89B25C3-22CB-4089-9958-1E772F532CEE}" dt="2019-07-21T02:30:17.322" v="11716" actId="1076"/>
          <ac:spMkLst>
            <pc:docMk/>
            <pc:sldMk cId="145232726" sldId="376"/>
            <ac:spMk id="3" creationId="{43D61729-3CCA-4616-8618-035A2707F0D7}"/>
          </ac:spMkLst>
        </pc:spChg>
      </pc:sldChg>
      <pc:sldChg chg="modSp add ord">
        <pc:chgData name="Isaacson, M." userId="64846944-8e97-4460-8f7f-4c54903698e0" providerId="ADAL" clId="{C89B25C3-22CB-4089-9958-1E772F532CEE}" dt="2019-07-21T02:31:50.005" v="11726" actId="1076"/>
        <pc:sldMkLst>
          <pc:docMk/>
          <pc:sldMk cId="1852963475" sldId="377"/>
        </pc:sldMkLst>
        <pc:spChg chg="mod">
          <ac:chgData name="Isaacson, M." userId="64846944-8e97-4460-8f7f-4c54903698e0" providerId="ADAL" clId="{C89B25C3-22CB-4089-9958-1E772F532CEE}" dt="2019-07-21T01:01:48.264" v="9517" actId="20577"/>
          <ac:spMkLst>
            <pc:docMk/>
            <pc:sldMk cId="1852963475" sldId="377"/>
            <ac:spMk id="2" creationId="{00000000-0000-0000-0000-000000000000}"/>
          </ac:spMkLst>
        </pc:spChg>
        <pc:spChg chg="mod">
          <ac:chgData name="Isaacson, M." userId="64846944-8e97-4460-8f7f-4c54903698e0" providerId="ADAL" clId="{C89B25C3-22CB-4089-9958-1E772F532CEE}" dt="2019-07-21T02:31:50.005" v="11726" actId="1076"/>
          <ac:spMkLst>
            <pc:docMk/>
            <pc:sldMk cId="1852963475" sldId="377"/>
            <ac:spMk id="3" creationId="{80330DCF-AE7B-4072-B4D6-F77F110ABBB6}"/>
          </ac:spMkLst>
        </pc:spChg>
      </pc:sldChg>
      <pc:sldChg chg="modSp add ord">
        <pc:chgData name="Isaacson, M." userId="64846944-8e97-4460-8f7f-4c54903698e0" providerId="ADAL" clId="{C89B25C3-22CB-4089-9958-1E772F532CEE}" dt="2019-07-21T02:34:02.214" v="11744" actId="1076"/>
        <pc:sldMkLst>
          <pc:docMk/>
          <pc:sldMk cId="3884506769" sldId="378"/>
        </pc:sldMkLst>
        <pc:spChg chg="mod">
          <ac:chgData name="Isaacson, M." userId="64846944-8e97-4460-8f7f-4c54903698e0" providerId="ADAL" clId="{C89B25C3-22CB-4089-9958-1E772F532CEE}" dt="2019-07-21T01:53:00.934" v="11507" actId="20577"/>
          <ac:spMkLst>
            <pc:docMk/>
            <pc:sldMk cId="3884506769" sldId="378"/>
            <ac:spMk id="2" creationId="{00000000-0000-0000-0000-000000000000}"/>
          </ac:spMkLst>
        </pc:spChg>
        <pc:spChg chg="mod">
          <ac:chgData name="Isaacson, M." userId="64846944-8e97-4460-8f7f-4c54903698e0" providerId="ADAL" clId="{C89B25C3-22CB-4089-9958-1E772F532CEE}" dt="2019-07-21T02:34:02.214" v="11744" actId="1076"/>
          <ac:spMkLst>
            <pc:docMk/>
            <pc:sldMk cId="3884506769" sldId="378"/>
            <ac:spMk id="3" creationId="{7A548EC5-8A5D-424F-AB86-BB6D53E1CCBD}"/>
          </ac:spMkLst>
        </pc:spChg>
      </pc:sldChg>
      <pc:sldChg chg="modSp add ord">
        <pc:chgData name="Isaacson, M." userId="64846944-8e97-4460-8f7f-4c54903698e0" providerId="ADAL" clId="{C89B25C3-22CB-4089-9958-1E772F532CEE}" dt="2019-07-21T02:34:28.260" v="11748" actId="1076"/>
        <pc:sldMkLst>
          <pc:docMk/>
          <pc:sldMk cId="3421081028" sldId="379"/>
        </pc:sldMkLst>
        <pc:spChg chg="mod">
          <ac:chgData name="Isaacson, M." userId="64846944-8e97-4460-8f7f-4c54903698e0" providerId="ADAL" clId="{C89B25C3-22CB-4089-9958-1E772F532CEE}" dt="2019-07-21T01:04:48.088" v="9660" actId="20577"/>
          <ac:spMkLst>
            <pc:docMk/>
            <pc:sldMk cId="3421081028" sldId="379"/>
            <ac:spMk id="2" creationId="{00000000-0000-0000-0000-000000000000}"/>
          </ac:spMkLst>
        </pc:spChg>
        <pc:spChg chg="mod">
          <ac:chgData name="Isaacson, M." userId="64846944-8e97-4460-8f7f-4c54903698e0" providerId="ADAL" clId="{C89B25C3-22CB-4089-9958-1E772F532CEE}" dt="2019-07-21T02:34:28.260" v="11748" actId="1076"/>
          <ac:spMkLst>
            <pc:docMk/>
            <pc:sldMk cId="3421081028" sldId="379"/>
            <ac:spMk id="3" creationId="{1A5DC56D-DFE3-45B2-92B9-A5B30FC9148C}"/>
          </ac:spMkLst>
        </pc:spChg>
      </pc:sldChg>
      <pc:sldChg chg="modSp add ord">
        <pc:chgData name="Isaacson, M." userId="64846944-8e97-4460-8f7f-4c54903698e0" providerId="ADAL" clId="{C89B25C3-22CB-4089-9958-1E772F532CEE}" dt="2019-07-21T02:35:53.873" v="11760" actId="1076"/>
        <pc:sldMkLst>
          <pc:docMk/>
          <pc:sldMk cId="319294127" sldId="380"/>
        </pc:sldMkLst>
        <pc:spChg chg="mod">
          <ac:chgData name="Isaacson, M." userId="64846944-8e97-4460-8f7f-4c54903698e0" providerId="ADAL" clId="{C89B25C3-22CB-4089-9958-1E772F532CEE}" dt="2019-07-21T01:06:21.783" v="9726" actId="20577"/>
          <ac:spMkLst>
            <pc:docMk/>
            <pc:sldMk cId="319294127" sldId="380"/>
            <ac:spMk id="2" creationId="{00000000-0000-0000-0000-000000000000}"/>
          </ac:spMkLst>
        </pc:spChg>
        <pc:spChg chg="mod">
          <ac:chgData name="Isaacson, M." userId="64846944-8e97-4460-8f7f-4c54903698e0" providerId="ADAL" clId="{C89B25C3-22CB-4089-9958-1E772F532CEE}" dt="2019-07-21T02:35:53.873" v="11760" actId="1076"/>
          <ac:spMkLst>
            <pc:docMk/>
            <pc:sldMk cId="319294127" sldId="380"/>
            <ac:spMk id="3" creationId="{20E7826F-3F9A-41F4-A88B-1C7B0347045B}"/>
          </ac:spMkLst>
        </pc:spChg>
      </pc:sldChg>
      <pc:sldChg chg="modSp add ord">
        <pc:chgData name="Isaacson, M." userId="64846944-8e97-4460-8f7f-4c54903698e0" providerId="ADAL" clId="{C89B25C3-22CB-4089-9958-1E772F532CEE}" dt="2019-07-21T02:36:34.367" v="11766" actId="1076"/>
        <pc:sldMkLst>
          <pc:docMk/>
          <pc:sldMk cId="4229081012" sldId="381"/>
        </pc:sldMkLst>
        <pc:spChg chg="mod">
          <ac:chgData name="Isaacson, M." userId="64846944-8e97-4460-8f7f-4c54903698e0" providerId="ADAL" clId="{C89B25C3-22CB-4089-9958-1E772F532CEE}" dt="2019-07-21T01:09:18.345" v="9809" actId="122"/>
          <ac:spMkLst>
            <pc:docMk/>
            <pc:sldMk cId="4229081012" sldId="381"/>
            <ac:spMk id="2" creationId="{00000000-0000-0000-0000-000000000000}"/>
          </ac:spMkLst>
        </pc:spChg>
        <pc:spChg chg="mod">
          <ac:chgData name="Isaacson, M." userId="64846944-8e97-4460-8f7f-4c54903698e0" providerId="ADAL" clId="{C89B25C3-22CB-4089-9958-1E772F532CEE}" dt="2019-07-21T02:36:34.367" v="11766" actId="1076"/>
          <ac:spMkLst>
            <pc:docMk/>
            <pc:sldMk cId="4229081012" sldId="381"/>
            <ac:spMk id="3" creationId="{532166C2-E742-41D1-8AE0-76D90F156D0C}"/>
          </ac:spMkLst>
        </pc:spChg>
      </pc:sldChg>
      <pc:sldChg chg="modSp add">
        <pc:chgData name="Isaacson, M." userId="64846944-8e97-4460-8f7f-4c54903698e0" providerId="ADAL" clId="{C89B25C3-22CB-4089-9958-1E772F532CEE}" dt="2019-07-21T02:36:47.192" v="11768" actId="1076"/>
        <pc:sldMkLst>
          <pc:docMk/>
          <pc:sldMk cId="4064672290" sldId="382"/>
        </pc:sldMkLst>
        <pc:spChg chg="mod">
          <ac:chgData name="Isaacson, M." userId="64846944-8e97-4460-8f7f-4c54903698e0" providerId="ADAL" clId="{C89B25C3-22CB-4089-9958-1E772F532CEE}" dt="2019-07-21T01:09:10.321" v="9808" actId="122"/>
          <ac:spMkLst>
            <pc:docMk/>
            <pc:sldMk cId="4064672290" sldId="382"/>
            <ac:spMk id="2" creationId="{00000000-0000-0000-0000-000000000000}"/>
          </ac:spMkLst>
        </pc:spChg>
        <pc:spChg chg="mod">
          <ac:chgData name="Isaacson, M." userId="64846944-8e97-4460-8f7f-4c54903698e0" providerId="ADAL" clId="{C89B25C3-22CB-4089-9958-1E772F532CEE}" dt="2019-07-21T02:36:47.192" v="11768" actId="1076"/>
          <ac:spMkLst>
            <pc:docMk/>
            <pc:sldMk cId="4064672290" sldId="382"/>
            <ac:spMk id="3" creationId="{0FCC5AFD-0406-49D7-B950-0675F36182D5}"/>
          </ac:spMkLst>
        </pc:spChg>
      </pc:sldChg>
      <pc:sldMasterChg chg="delSldLayout">
        <pc:chgData name="Isaacson, M." userId="64846944-8e97-4460-8f7f-4c54903698e0" providerId="ADAL" clId="{C89B25C3-22CB-4089-9958-1E772F532CEE}" dt="2019-07-21T02:37:03.200" v="11770" actId="2696"/>
        <pc:sldMasterMkLst>
          <pc:docMk/>
          <pc:sldMasterMk cId="4184910590" sldId="2147483648"/>
        </pc:sldMasterMkLst>
        <pc:sldLayoutChg chg="del">
          <pc:chgData name="Isaacson, M." userId="64846944-8e97-4460-8f7f-4c54903698e0" providerId="ADAL" clId="{C89B25C3-22CB-4089-9958-1E772F532CEE}" dt="2019-07-21T02:37:03.200" v="11770" actId="2696"/>
          <pc:sldLayoutMkLst>
            <pc:docMk/>
            <pc:sldMasterMk cId="4184910590" sldId="2147483648"/>
            <pc:sldLayoutMk cId="1117440429" sldId="214748370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D7333-DD87-4773-BED3-E2892A4094EE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0E21C-7E3E-40C1-A5B4-152F0F11E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44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D084F-DC83-4EB0-8CED-52E9AA3ECA1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57E0A-F321-48DC-AF94-681D4DCF34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0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Press the big red button!</a:t>
            </a:r>
          </a:p>
          <a:p>
            <a:endParaRPr lang="en-US" dirty="0"/>
          </a:p>
          <a:p>
            <a:r>
              <a:rPr lang="en-US" dirty="0"/>
              <a:t>Thank Kevin for making recordings</a:t>
            </a:r>
          </a:p>
          <a:p>
            <a:endParaRPr lang="en-US" dirty="0"/>
          </a:p>
          <a:p>
            <a:r>
              <a:rPr lang="en-US" dirty="0"/>
              <a:t>Opening joke about time zone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57E0A-F321-48DC-AF94-681D4DCF344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68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 Isaacson, Drupal Architect and SME, Accenture Federal Services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Programming since 1989 and doing web development since 2010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with Drupal since 2010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instantly understood Drupal and have learned so much from the community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Drupal nick is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vegantriathlete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yes I am both vegan and a triathlete. I’ve completed all the way through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IronMan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distance.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“Today I’m going to talk to you about the basic building blocks for writing a pluggable module”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57E0A-F321-48DC-AF94-681D4DCF34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07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Press the big red button!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57E0A-F321-48DC-AF94-681D4DCF344D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1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: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5751" y="457200"/>
            <a:ext cx="6429375" cy="30861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3543303"/>
            <a:ext cx="4286250" cy="3162299"/>
          </a:xfrm>
        </p:spPr>
        <p:txBody>
          <a:bodyPr>
            <a:noAutofit/>
          </a:bodyPr>
          <a:lstStyle>
            <a:lvl1pPr marL="0" indent="1191">
              <a:lnSpc>
                <a:spcPct val="70000"/>
              </a:lnSpc>
              <a:defRPr sz="3000" b="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1671" indent="0">
              <a:lnSpc>
                <a:spcPct val="80000"/>
              </a:lnSpc>
              <a:spcAft>
                <a:spcPts val="0"/>
              </a:spcAft>
              <a:defRPr sz="1800" b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41671" indent="0">
              <a:lnSpc>
                <a:spcPct val="80000"/>
              </a:lnSpc>
              <a:spcAft>
                <a:spcPts val="0"/>
              </a:spcAft>
              <a:defRPr sz="1400" b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41671" indent="0">
              <a:lnSpc>
                <a:spcPct val="80000"/>
              </a:lnSpc>
              <a:buNone/>
              <a:defRPr sz="1400" b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41671" indent="0">
              <a:lnSpc>
                <a:spcPct val="80000"/>
              </a:lnSpc>
              <a:buNone/>
              <a:defRPr sz="1400" b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4788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715125" y="266700"/>
            <a:ext cx="2143126" cy="6438900"/>
          </a:xfrm>
        </p:spPr>
        <p:txBody>
          <a:bodyPr/>
          <a:lstStyle>
            <a:lvl1pPr marL="0" indent="0">
              <a:defRPr sz="2000" b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0" indent="0">
              <a:spcAft>
                <a:spcPts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10000"/>
              </a:lnSpc>
              <a:spcAft>
                <a:spcPts val="45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5pPr>
            <a:lvl6pPr marL="258359" indent="-129776">
              <a:buFont typeface="Graphik" panose="020B0503030202060203" pitchFamily="34" charset="0"/>
              <a:buChar char="–"/>
              <a:defRPr sz="1200">
                <a:solidFill>
                  <a:schemeClr val="tx1"/>
                </a:solidFill>
              </a:defRPr>
            </a:lvl6pPr>
            <a:lvl7pPr marL="0" indent="0">
              <a:defRPr sz="1050" b="1">
                <a:solidFill>
                  <a:schemeClr val="tx1"/>
                </a:solidFill>
                <a:latin typeface="+mj-lt"/>
              </a:defRPr>
            </a:lvl7pPr>
            <a:lvl8pPr marL="0" indent="0">
              <a:defRPr sz="105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defRPr sz="105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0879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s Only: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2019 Accenture Federal Services.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0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s Only: Dark">
    <p:bg>
      <p:bgPr>
        <a:gradFill>
          <a:gsLst>
            <a:gs pos="0">
              <a:srgbClr val="A100FF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2019 Accenture Federal Services.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1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495303"/>
            <a:ext cx="6715125" cy="6172199"/>
          </a:xfrm>
        </p:spPr>
        <p:txBody>
          <a:bodyPr>
            <a:noAutofit/>
          </a:bodyPr>
          <a:lstStyle>
            <a:lvl1pPr marL="0" indent="0">
              <a:lnSpc>
                <a:spcPct val="65000"/>
              </a:lnSpc>
              <a:defRPr sz="9000" b="0" spc="-150" baseline="0">
                <a:latin typeface="Arial Black" panose="020B0A04020102020204" pitchFamily="34" charset="0"/>
              </a:defRPr>
            </a:lvl1pPr>
            <a:lvl2pPr marL="41671" indent="0">
              <a:lnSpc>
                <a:spcPct val="65000"/>
              </a:lnSpc>
              <a:spcAft>
                <a:spcPts val="0"/>
              </a:spcAft>
              <a:defRPr sz="4500" b="0" cap="all" spc="-113" baseline="0">
                <a:latin typeface="Arial Black" panose="020B0A04020102020204" pitchFamily="34" charset="0"/>
              </a:defRPr>
            </a:lvl2pPr>
            <a:lvl3pPr marL="41671" indent="0">
              <a:lnSpc>
                <a:spcPct val="70000"/>
              </a:lnSpc>
              <a:spcAft>
                <a:spcPts val="0"/>
              </a:spcAft>
              <a:defRPr sz="3000" b="0" cap="all" baseline="0">
                <a:latin typeface="Arial Black" panose="020B0A04020102020204" pitchFamily="34" charset="0"/>
              </a:defRPr>
            </a:lvl3pPr>
            <a:lvl4pPr marL="41671" indent="0">
              <a:lnSpc>
                <a:spcPct val="80000"/>
              </a:lnSpc>
              <a:buNone/>
              <a:defRPr sz="2400" b="0" cap="all" baseline="0">
                <a:latin typeface="Arial Black" panose="020B0A04020102020204" pitchFamily="34" charset="0"/>
              </a:defRPr>
            </a:lvl4pPr>
            <a:lvl5pPr marL="41671" indent="0">
              <a:lnSpc>
                <a:spcPct val="80000"/>
              </a:lnSpc>
              <a:buNone/>
              <a:defRPr sz="1600" b="0" cap="all" baseline="0"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 err="1"/>
              <a:t>fIrst</a:t>
            </a:r>
            <a:r>
              <a:rPr lang="en-US" dirty="0"/>
              <a:t>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113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Dark">
    <p:bg>
      <p:bgPr>
        <a:gradFill>
          <a:gsLst>
            <a:gs pos="0">
              <a:srgbClr val="A100FF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495303"/>
            <a:ext cx="6715125" cy="6172199"/>
          </a:xfrm>
        </p:spPr>
        <p:txBody>
          <a:bodyPr>
            <a:noAutofit/>
          </a:bodyPr>
          <a:lstStyle>
            <a:lvl1pPr marL="0" indent="0">
              <a:lnSpc>
                <a:spcPct val="65000"/>
              </a:lnSpc>
              <a:defRPr sz="9000" b="0" spc="-15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1671" indent="0">
              <a:lnSpc>
                <a:spcPct val="65000"/>
              </a:lnSpc>
              <a:spcAft>
                <a:spcPts val="0"/>
              </a:spcAft>
              <a:defRPr sz="4500" b="0" cap="all" spc="-113" baseline="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41671" indent="0">
              <a:lnSpc>
                <a:spcPct val="70000"/>
              </a:lnSpc>
              <a:spcAft>
                <a:spcPts val="0"/>
              </a:spcAft>
              <a:defRPr sz="30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41671" indent="0">
              <a:lnSpc>
                <a:spcPct val="80000"/>
              </a:lnSpc>
              <a:buNone/>
              <a:defRPr sz="24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41671" indent="0">
              <a:lnSpc>
                <a:spcPct val="80000"/>
              </a:lnSpc>
              <a:buNone/>
              <a:defRPr sz="16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err="1"/>
              <a:t>fIrst</a:t>
            </a:r>
            <a:r>
              <a:rPr lang="en-US" dirty="0"/>
              <a:t>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656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or TakeAway: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5751" y="571500"/>
            <a:ext cx="6429375" cy="29718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7500" spc="-113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3543300"/>
            <a:ext cx="6429376" cy="3162300"/>
          </a:xfrm>
        </p:spPr>
        <p:txBody>
          <a:bodyPr>
            <a:noAutofit/>
          </a:bodyPr>
          <a:lstStyle>
            <a:lvl1pPr marL="0" indent="0">
              <a:lnSpc>
                <a:spcPct val="65000"/>
              </a:lnSpc>
              <a:defRPr sz="3600" b="0" spc="-113" baseline="0">
                <a:latin typeface="Arial Black" panose="020B0A04020102020204" pitchFamily="34" charset="0"/>
              </a:defRPr>
            </a:lvl1pPr>
            <a:lvl2pPr>
              <a:lnSpc>
                <a:spcPct val="70000"/>
              </a:lnSpc>
              <a:spcAft>
                <a:spcPts val="0"/>
              </a:spcAft>
              <a:defRPr sz="3600" b="0" cap="all" baseline="0">
                <a:latin typeface="Arial Black" panose="020B0A04020102020204" pitchFamily="34" charset="0"/>
              </a:defRPr>
            </a:lvl2pPr>
            <a:lvl3pPr>
              <a:lnSpc>
                <a:spcPct val="75000"/>
              </a:lnSpc>
              <a:spcAft>
                <a:spcPts val="0"/>
              </a:spcAft>
              <a:defRPr sz="2400" b="0" cap="all" baseline="0">
                <a:latin typeface="Arial Black" panose="020B0A04020102020204" pitchFamily="34" charset="0"/>
              </a:defRPr>
            </a:lvl3pPr>
            <a:lvl4pPr marL="41671" indent="0">
              <a:lnSpc>
                <a:spcPct val="80000"/>
              </a:lnSpc>
              <a:buNone/>
              <a:defRPr sz="1800" b="0" cap="all" baseline="0">
                <a:latin typeface="Arial Black" panose="020B0A04020102020204" pitchFamily="34" charset="0"/>
              </a:defRPr>
            </a:lvl4pPr>
            <a:lvl5pPr marL="41671" indent="0">
              <a:lnSpc>
                <a:spcPct val="85000"/>
              </a:lnSpc>
              <a:buNone/>
              <a:defRPr sz="1200" b="0" cap="all" baseline="0">
                <a:latin typeface="Arial Black" panose="020B0A04020102020204" pitchFamily="34" charset="0"/>
              </a:defRPr>
            </a:lvl5pPr>
            <a:lvl7pPr>
              <a:defRPr b="1"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 dirty="0" err="1"/>
              <a:t>fIrst</a:t>
            </a:r>
            <a:r>
              <a:rPr lang="en-US" dirty="0"/>
              <a:t>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068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or TakeAway: Dark">
    <p:bg>
      <p:bgPr>
        <a:gradFill>
          <a:gsLst>
            <a:gs pos="0">
              <a:srgbClr val="A100FF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5750" y="571500"/>
            <a:ext cx="6429375" cy="29718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7500" spc="-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3543300"/>
            <a:ext cx="6429376" cy="3162300"/>
          </a:xfrm>
        </p:spPr>
        <p:txBody>
          <a:bodyPr>
            <a:noAutofit/>
          </a:bodyPr>
          <a:lstStyle>
            <a:lvl1pPr marL="0" indent="0">
              <a:lnSpc>
                <a:spcPct val="65000"/>
              </a:lnSpc>
              <a:defRPr sz="36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>
              <a:lnSpc>
                <a:spcPct val="70000"/>
              </a:lnSpc>
              <a:spcAft>
                <a:spcPts val="0"/>
              </a:spcAft>
              <a:defRPr sz="36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lnSpc>
                <a:spcPct val="75000"/>
              </a:lnSpc>
              <a:spcAft>
                <a:spcPts val="0"/>
              </a:spcAft>
              <a:defRPr sz="24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41671" indent="0">
              <a:lnSpc>
                <a:spcPct val="80000"/>
              </a:lnSpc>
              <a:buNone/>
              <a:defRPr sz="18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41671" indent="0">
              <a:lnSpc>
                <a:spcPct val="85000"/>
              </a:lnSpc>
              <a:buNone/>
              <a:defRPr sz="12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 b="1">
                <a:solidFill>
                  <a:schemeClr val="bg1"/>
                </a:solidFill>
                <a:latin typeface="+mn-lt"/>
              </a:defRPr>
            </a:lvl7pPr>
            <a:lvl8pPr>
              <a:defRPr>
                <a:solidFill>
                  <a:schemeClr val="bg1"/>
                </a:solidFill>
                <a:latin typeface="+mn-lt"/>
              </a:defRPr>
            </a:lvl8pPr>
            <a:lvl9pPr>
              <a:defRPr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 err="1"/>
              <a:t>fIrst</a:t>
            </a:r>
            <a:r>
              <a:rPr lang="en-US" dirty="0"/>
              <a:t>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000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721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285751" y="1828803"/>
            <a:ext cx="6429375" cy="4689475"/>
          </a:xfrm>
        </p:spPr>
        <p:txBody>
          <a:bodyPr/>
          <a:lstStyle>
            <a:lvl3pPr marL="385754" indent="-172637">
              <a:buFont typeface="Graphik" panose="020B0503030202060203" pitchFamily="34" charset="0"/>
              <a:buChar char="–"/>
              <a:defRPr/>
            </a:lvl3pPr>
            <a:lvl5pPr marL="642922" indent="-133347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Copyright 2019 Accenture Federal Services.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9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: Dark">
    <p:bg>
      <p:bgPr>
        <a:gradFill>
          <a:gsLst>
            <a:gs pos="100000">
              <a:srgbClr val="5F0095"/>
            </a:gs>
            <a:gs pos="0">
              <a:srgbClr val="A100FF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5751" y="457200"/>
            <a:ext cx="6515100" cy="30861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3543303"/>
            <a:ext cx="4286250" cy="3162299"/>
          </a:xfrm>
        </p:spPr>
        <p:txBody>
          <a:bodyPr>
            <a:noAutofit/>
          </a:bodyPr>
          <a:lstStyle>
            <a:lvl1pPr marL="0" indent="1191">
              <a:lnSpc>
                <a:spcPct val="70000"/>
              </a:lnSpc>
              <a:defRPr sz="3000" b="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1671" indent="0">
              <a:lnSpc>
                <a:spcPct val="80000"/>
              </a:lnSpc>
              <a:spcAft>
                <a:spcPts val="0"/>
              </a:spcAft>
              <a:defRPr sz="18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41671" indent="0">
              <a:lnSpc>
                <a:spcPct val="80000"/>
              </a:lnSpc>
              <a:spcAft>
                <a:spcPts val="0"/>
              </a:spcAft>
              <a:defRPr sz="14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41671" indent="0">
              <a:lnSpc>
                <a:spcPct val="80000"/>
              </a:lnSpc>
              <a:buNone/>
              <a:defRPr sz="14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41671" indent="0">
              <a:lnSpc>
                <a:spcPct val="80000"/>
              </a:lnSpc>
              <a:buNone/>
              <a:defRPr sz="14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789420" y="266700"/>
            <a:ext cx="2143126" cy="6438900"/>
          </a:xfrm>
        </p:spPr>
        <p:txBody>
          <a:bodyPr/>
          <a:lstStyle>
            <a:lvl1pPr marL="0" indent="0">
              <a:defRPr sz="20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spcAft>
                <a:spcPts val="0"/>
              </a:spcAft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5pPr>
            <a:lvl6pPr marL="258359" indent="-129776">
              <a:buFont typeface="Graphik" panose="020B0503030202060203" pitchFamily="34" charset="0"/>
              <a:buChar char="–"/>
              <a:defRPr sz="1200">
                <a:solidFill>
                  <a:schemeClr val="bg1"/>
                </a:solidFill>
              </a:defRPr>
            </a:lvl6pPr>
            <a:lvl7pPr marL="0" indent="0">
              <a:defRPr sz="1050" b="1">
                <a:solidFill>
                  <a:schemeClr val="bg1"/>
                </a:solidFill>
                <a:latin typeface="+mj-lt"/>
              </a:defRPr>
            </a:lvl7pPr>
            <a:lvl8pPr marL="0" indent="0">
              <a:defRPr sz="1050" baseline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defRPr sz="105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619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 Title Master: Dark">
    <p:bg>
      <p:bgPr>
        <a:gradFill>
          <a:gsLst>
            <a:gs pos="0">
              <a:srgbClr val="A100FF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5751" y="457200"/>
            <a:ext cx="6515100" cy="30861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3543303"/>
            <a:ext cx="4286250" cy="3162299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defRPr sz="1400" b="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75000"/>
              </a:lnSpc>
              <a:spcAft>
                <a:spcPts val="0"/>
              </a:spcAft>
              <a:defRPr sz="1800" b="1" cap="all" baseline="0">
                <a:solidFill>
                  <a:schemeClr val="accent5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defRPr sz="1200" b="1" cap="all" baseline="0">
                <a:solidFill>
                  <a:schemeClr val="accent5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buNone/>
              <a:defRPr sz="1050" b="1" cap="all" baseline="0">
                <a:solidFill>
                  <a:schemeClr val="accent5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buNone/>
              <a:defRPr sz="825" b="1" cap="all" baseline="0">
                <a:solidFill>
                  <a:schemeClr val="accent5"/>
                </a:solidFill>
                <a:latin typeface="+mn-lt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789420" y="266700"/>
            <a:ext cx="2143126" cy="6438900"/>
          </a:xfrm>
        </p:spPr>
        <p:txBody>
          <a:bodyPr/>
          <a:lstStyle>
            <a:lvl1pPr marL="0" indent="0">
              <a:defRPr sz="20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0000"/>
              </a:lnSpc>
              <a:spcBef>
                <a:spcPts val="90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5pPr>
            <a:lvl6pPr marL="258359" indent="-129776">
              <a:buFont typeface="Graphik" panose="020B0503030202060203" pitchFamily="34" charset="0"/>
              <a:buChar char="–"/>
              <a:defRPr sz="1200">
                <a:solidFill>
                  <a:schemeClr val="bg1"/>
                </a:solidFill>
              </a:defRPr>
            </a:lvl6pPr>
            <a:lvl7pPr marL="0" indent="0">
              <a:defRPr sz="1050" b="1">
                <a:solidFill>
                  <a:schemeClr val="bg1"/>
                </a:solidFill>
                <a:latin typeface="+mj-lt"/>
              </a:defRPr>
            </a:lvl7pPr>
            <a:lvl8pPr marL="0" indent="0">
              <a:defRPr sz="1050" baseline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defRPr sz="105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6292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285751" y="1828803"/>
            <a:ext cx="6429375" cy="4689475"/>
          </a:xfrm>
        </p:spPr>
        <p:txBody>
          <a:bodyPr/>
          <a:lstStyle>
            <a:lvl3pPr marL="385754" indent="-172637">
              <a:buFont typeface="Graphik" panose="020B0503030202060203" pitchFamily="34" charset="0"/>
              <a:buChar char="–"/>
              <a:defRPr/>
            </a:lvl3pPr>
            <a:lvl5pPr marL="642922" indent="-133347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Copyright 2019 Accenture Federal Services.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9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2019 Accenture Federal Services.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285750" y="1828803"/>
            <a:ext cx="4286250" cy="4689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Aft>
                <a:spcPts val="900"/>
              </a:spcAft>
              <a:defRPr sz="1600"/>
            </a:lvl2pPr>
            <a:lvl3pPr marL="385754" indent="-172637">
              <a:buFont typeface="Graphik" panose="020B0503030202060203" pitchFamily="34" charset="0"/>
              <a:buChar char="–"/>
              <a:defRPr sz="1200"/>
            </a:lvl3pPr>
            <a:lvl5pPr marL="642922" indent="-133347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85750" y="380999"/>
            <a:ext cx="428625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9"/>
          </p:nvPr>
        </p:nvSpPr>
        <p:spPr>
          <a:xfrm>
            <a:off x="4572000" y="1828803"/>
            <a:ext cx="4286250" cy="4689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Aft>
                <a:spcPts val="900"/>
              </a:spcAft>
              <a:defRPr sz="1600"/>
            </a:lvl2pPr>
            <a:lvl3pPr marL="385754" indent="-172637">
              <a:buFont typeface="Graphik" panose="020B0503030202060203" pitchFamily="34" charset="0"/>
              <a:buChar char="–"/>
              <a:defRPr sz="1200"/>
            </a:lvl3pPr>
            <a:lvl5pPr marL="642922" indent="-133347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101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2019 Accenture Federal Services.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285750" y="1828803"/>
            <a:ext cx="4286250" cy="4689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Aft>
                <a:spcPts val="900"/>
              </a:spcAft>
              <a:defRPr sz="1600"/>
            </a:lvl2pPr>
            <a:lvl3pPr marL="385754" indent="-172637">
              <a:buFont typeface="Graphik" panose="020B0503030202060203" pitchFamily="34" charset="0"/>
              <a:buChar char="–"/>
              <a:defRPr sz="1200"/>
            </a:lvl3pPr>
            <a:lvl5pPr marL="642922" indent="-133347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85750" y="380999"/>
            <a:ext cx="85725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9"/>
          </p:nvPr>
        </p:nvSpPr>
        <p:spPr>
          <a:xfrm>
            <a:off x="4572000" y="1828803"/>
            <a:ext cx="4286250" cy="4689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Aft>
                <a:spcPts val="900"/>
              </a:spcAft>
              <a:defRPr sz="1600"/>
            </a:lvl2pPr>
            <a:lvl3pPr marL="385754" indent="-172637">
              <a:buFont typeface="Graphik" panose="020B0503030202060203" pitchFamily="34" charset="0"/>
              <a:buChar char="–"/>
              <a:defRPr sz="1200"/>
            </a:lvl3pPr>
            <a:lvl5pPr marL="642922" indent="-133347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2933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284724"/>
            <a:ext cx="4286250" cy="1086879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200" b="1" cap="all" baseline="0"/>
            </a:lvl1pPr>
            <a:lvl2pPr marL="0" indent="0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None/>
              <a:defRPr sz="2000" b="0" cap="all" baseline="0">
                <a:latin typeface="Arial Black" panose="020B0A04020102020204" pitchFamily="34" charset="0"/>
              </a:defRPr>
            </a:lvl2pPr>
            <a:lvl3pPr>
              <a:lnSpc>
                <a:spcPct val="75000"/>
              </a:lnSpc>
              <a:spcAft>
                <a:spcPts val="0"/>
              </a:spcAft>
              <a:defRPr sz="1800" cap="all" baseline="0">
                <a:latin typeface="+mj-lt"/>
              </a:defRPr>
            </a:lvl3pPr>
          </a:lstStyle>
          <a:p>
            <a:pPr lvl="0"/>
            <a:r>
              <a:rPr lang="en-US" dirty="0"/>
              <a:t>First subtitle</a:t>
            </a:r>
          </a:p>
          <a:p>
            <a:pPr lvl="1"/>
            <a:r>
              <a:rPr lang="en-US" dirty="0"/>
              <a:t>Second 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2019 Accenture Federal Services.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51" y="380999"/>
            <a:ext cx="4286251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285751" y="1828803"/>
            <a:ext cx="6429375" cy="4689475"/>
          </a:xfrm>
        </p:spPr>
        <p:txBody>
          <a:bodyPr/>
          <a:lstStyle>
            <a:lvl3pPr marL="385754" indent="-172637">
              <a:buFont typeface="Graphik" panose="020B0503030202060203" pitchFamily="34" charset="0"/>
              <a:buChar char="–"/>
              <a:defRPr/>
            </a:lvl3pPr>
            <a:lvl5pPr marL="642922" indent="-133347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461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284724"/>
            <a:ext cx="4286250" cy="1086879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200" b="1" cap="all" baseline="0"/>
            </a:lvl1pPr>
            <a:lvl2pPr marL="0" indent="0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None/>
              <a:defRPr sz="2000" b="0" cap="all" baseline="0">
                <a:latin typeface="Arial Black" panose="020B0A04020102020204" pitchFamily="34" charset="0"/>
              </a:defRPr>
            </a:lvl2pPr>
            <a:lvl3pPr>
              <a:lnSpc>
                <a:spcPct val="75000"/>
              </a:lnSpc>
              <a:spcAft>
                <a:spcPts val="0"/>
              </a:spcAft>
              <a:defRPr sz="1800" cap="all" baseline="0">
                <a:latin typeface="+mj-lt"/>
              </a:defRPr>
            </a:lvl3pPr>
          </a:lstStyle>
          <a:p>
            <a:pPr lvl="0"/>
            <a:r>
              <a:rPr lang="en-US" dirty="0"/>
              <a:t>First subtitle</a:t>
            </a:r>
          </a:p>
          <a:p>
            <a:pPr lvl="1"/>
            <a:r>
              <a:rPr lang="en-US" dirty="0"/>
              <a:t>Second 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2019 Accenture Federal Services.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51" y="380999"/>
            <a:ext cx="4286251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285751" y="1828803"/>
            <a:ext cx="4286250" cy="4689475"/>
          </a:xfrm>
        </p:spPr>
        <p:txBody>
          <a:bodyPr/>
          <a:lstStyle>
            <a:lvl3pPr marL="385754" indent="-172637">
              <a:buFont typeface="Graphik" panose="020B0503030202060203" pitchFamily="34" charset="0"/>
              <a:buChar char="–"/>
              <a:defRPr/>
            </a:lvl3pPr>
            <a:lvl5pPr marL="642922" indent="-133347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9"/>
          </p:nvPr>
        </p:nvSpPr>
        <p:spPr>
          <a:xfrm>
            <a:off x="4577716" y="1828805"/>
            <a:ext cx="4286250" cy="4689475"/>
          </a:xfrm>
        </p:spPr>
        <p:txBody>
          <a:bodyPr/>
          <a:lstStyle>
            <a:lvl3pPr marL="385754" indent="-172637">
              <a:buFont typeface="Graphik" panose="020B0503030202060203" pitchFamily="34" charset="0"/>
              <a:buChar char="–"/>
              <a:defRPr/>
            </a:lvl3pPr>
            <a:lvl5pPr marL="642922" indent="-133347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116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2019 Accenture Federal Services.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85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0" y="381002"/>
            <a:ext cx="8572500" cy="12954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828800"/>
            <a:ext cx="8572500" cy="4686300"/>
          </a:xfrm>
          <a:prstGeom prst="rect">
            <a:avLst/>
          </a:prstGeom>
        </p:spPr>
        <p:txBody>
          <a:bodyPr vert="horz" lIns="0" tIns="9144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8491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706" r:id="rId3"/>
  </p:sldLayoutIdLst>
  <p:hf hdr="0" dt="0"/>
  <p:txStyles>
    <p:titleStyle>
      <a:lvl1pPr marL="0" indent="0" algn="l" defTabSz="685783" rtl="0" eaLnBrk="1" latinLnBrk="0" hangingPunct="1">
        <a:lnSpc>
          <a:spcPct val="70000"/>
        </a:lnSpc>
        <a:spcBef>
          <a:spcPct val="0"/>
        </a:spcBef>
        <a:buNone/>
        <a:defRPr sz="3000" b="0" kern="1200" cap="all" baseline="0">
          <a:solidFill>
            <a:schemeClr val="tx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783" rtl="0" eaLnBrk="1" latinLnBrk="0" hangingPunct="1">
        <a:lnSpc>
          <a:spcPct val="85000"/>
        </a:lnSpc>
        <a:spcBef>
          <a:spcPts val="0"/>
        </a:spcBef>
        <a:buFont typeface="Arial" panose="020B0604020202020204" pitchFamily="34" charset="0"/>
        <a:buNone/>
        <a:defRPr sz="1400" b="0" kern="1200" cap="all" baseline="0">
          <a:solidFill>
            <a:schemeClr val="tx1"/>
          </a:solidFill>
          <a:latin typeface="Arial Black" panose="020B0A04020102020204" pitchFamily="34" charset="0"/>
          <a:ea typeface="+mn-ea"/>
          <a:cs typeface="Arial" panose="020B0604020202020204" pitchFamily="34" charset="0"/>
        </a:defRPr>
      </a:lvl1pPr>
      <a:lvl2pPr marL="0" indent="0" algn="l" defTabSz="685783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685783" rtl="0" eaLnBrk="1" latinLnBrk="0" hangingPunct="1">
        <a:lnSpc>
          <a:spcPct val="110000"/>
        </a:lnSpc>
        <a:spcBef>
          <a:spcPts val="0"/>
        </a:spcBef>
        <a:spcAft>
          <a:spcPts val="675"/>
        </a:spcAft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9776" indent="-127394" algn="l" defTabSz="685783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259550" indent="-133347" algn="l" defTabSz="685783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384563" indent="-12977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8578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9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783" rtl="0" eaLnBrk="1" latinLnBrk="0" hangingPunct="1">
        <a:lnSpc>
          <a:spcPct val="11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24" userDrawn="1">
          <p15:clr>
            <a:srgbClr val="F26B43"/>
          </p15:clr>
        </p15:guide>
        <p15:guide id="2" pos="4230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pos="240" userDrawn="1">
          <p15:clr>
            <a:srgbClr val="F26B43"/>
          </p15:clr>
        </p15:guide>
        <p15:guide id="6" orient="horz" userDrawn="1">
          <p15:clr>
            <a:srgbClr val="F26B43"/>
          </p15:clr>
        </p15:guide>
        <p15:guide id="7" pos="5760" userDrawn="1">
          <p15:clr>
            <a:srgbClr val="F26B43"/>
          </p15:clr>
        </p15:guide>
        <p15:guide id="9" pos="180" userDrawn="1">
          <p15:clr>
            <a:srgbClr val="F26B43"/>
          </p15:clr>
        </p15:guide>
        <p15:guide id="10" orient="horz" pos="4224" userDrawn="1">
          <p15:clr>
            <a:srgbClr val="F26B43"/>
          </p15:clr>
        </p15:guide>
        <p15:guide id="11" pos="2880" userDrawn="1">
          <p15:clr>
            <a:srgbClr val="F26B43"/>
          </p15:clr>
        </p15:guide>
        <p15:guide id="13" pos="1530" userDrawn="1">
          <p15:clr>
            <a:srgbClr val="F26B43"/>
          </p15:clr>
        </p15:guide>
        <p15:guide id="14" pos="5580" userDrawn="1">
          <p15:clr>
            <a:srgbClr val="F26B43"/>
          </p15:clr>
        </p15:guide>
        <p15:guide id="15" orient="horz" pos="2232" userDrawn="1">
          <p15:clr>
            <a:srgbClr val="F26B43"/>
          </p15:clr>
        </p15:guide>
        <p15:guide id="16" orient="horz" pos="32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0" y="380999"/>
            <a:ext cx="8572500" cy="9906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828800"/>
            <a:ext cx="8572500" cy="4686300"/>
          </a:xfrm>
          <a:prstGeom prst="rect">
            <a:avLst/>
          </a:prstGeom>
        </p:spPr>
        <p:txBody>
          <a:bodyPr vert="horz" lIns="0" tIns="9144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752" y="6519010"/>
            <a:ext cx="428624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Copyright © 2019 Accenture Federal Services.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9652" y="6519010"/>
            <a:ext cx="2285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0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00" r:id="rId2"/>
    <p:sldLayoutId id="2147483701" r:id="rId3"/>
    <p:sldLayoutId id="2147483680" r:id="rId4"/>
    <p:sldLayoutId id="2147483707" r:id="rId5"/>
    <p:sldLayoutId id="2147483702" r:id="rId6"/>
    <p:sldLayoutId id="2147483664" r:id="rId7"/>
    <p:sldLayoutId id="2147483670" r:id="rId8"/>
  </p:sldLayoutIdLst>
  <p:hf hdr="0" dt="0"/>
  <p:txStyles>
    <p:titleStyle>
      <a:lvl1pPr marL="0" indent="0" algn="l" defTabSz="685783" rtl="0" eaLnBrk="1" latinLnBrk="0" hangingPunct="1">
        <a:lnSpc>
          <a:spcPct val="70000"/>
        </a:lnSpc>
        <a:spcBef>
          <a:spcPct val="0"/>
        </a:spcBef>
        <a:buNone/>
        <a:defRPr sz="3000" b="0" kern="1200" cap="all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41671" indent="0" algn="l" defTabSz="685783" rtl="0" eaLnBrk="1" latinLnBrk="0" hangingPunct="1">
        <a:lnSpc>
          <a:spcPct val="85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2000" b="0" kern="1200" cap="none" baseline="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1pPr>
      <a:lvl2pPr marL="214308" indent="-172637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85754" indent="-172637" algn="l" defTabSz="685783" rtl="0" eaLnBrk="1" latinLnBrk="0" hangingPunct="1">
        <a:lnSpc>
          <a:spcPct val="110000"/>
        </a:lnSpc>
        <a:spcBef>
          <a:spcPts val="0"/>
        </a:spcBef>
        <a:spcAft>
          <a:spcPts val="450"/>
        </a:spcAft>
        <a:buFont typeface="Graphik" panose="020B0503030202060203" pitchFamily="34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14337" indent="-128585" algn="l" defTabSz="685783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42922" indent="-133347" algn="l" defTabSz="685783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771506" indent="-12977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41671" indent="0" algn="l" defTabSz="68578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9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41671" indent="0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671" indent="0" algn="l" defTabSz="685783" rtl="0" eaLnBrk="1" latinLnBrk="0" hangingPunct="1">
        <a:lnSpc>
          <a:spcPct val="11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52" userDrawn="1">
          <p15:clr>
            <a:srgbClr val="F26B43"/>
          </p15:clr>
        </p15:guide>
        <p15:guide id="2" pos="4230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6" orient="horz" userDrawn="1">
          <p15:clr>
            <a:srgbClr val="F26B43"/>
          </p15:clr>
        </p15:guide>
        <p15:guide id="8" pos="5760" userDrawn="1">
          <p15:clr>
            <a:srgbClr val="F26B43"/>
          </p15:clr>
        </p15:guide>
        <p15:guide id="9" pos="180" userDrawn="1">
          <p15:clr>
            <a:srgbClr val="F26B43"/>
          </p15:clr>
        </p15:guide>
        <p15:guide id="10" orient="horz" pos="4224" userDrawn="1">
          <p15:clr>
            <a:srgbClr val="F26B43"/>
          </p15:clr>
        </p15:guide>
        <p15:guide id="11" pos="2880" userDrawn="1">
          <p15:clr>
            <a:srgbClr val="F26B43"/>
          </p15:clr>
        </p15:guide>
        <p15:guide id="13" pos="1530" userDrawn="1">
          <p15:clr>
            <a:srgbClr val="F26B43"/>
          </p15:clr>
        </p15:guide>
        <p15:guide id="14" pos="5580" userDrawn="1">
          <p15:clr>
            <a:srgbClr val="F26B43"/>
          </p15:clr>
        </p15:guide>
        <p15:guide id="16" orient="horz" pos="240" userDrawn="1">
          <p15:clr>
            <a:srgbClr val="F26B43"/>
          </p15:clr>
        </p15:guide>
        <p15:guide id="17" orient="horz" pos="410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0" y="381002"/>
            <a:ext cx="8572500" cy="12954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676402"/>
            <a:ext cx="8572500" cy="4842607"/>
          </a:xfrm>
          <a:prstGeom prst="rect">
            <a:avLst/>
          </a:prstGeom>
        </p:spPr>
        <p:txBody>
          <a:bodyPr vert="horz" lIns="0" tIns="9144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752" y="6519010"/>
            <a:ext cx="428624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Copyright 2019 Accenture Federal Services.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9652" y="6519010"/>
            <a:ext cx="2285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8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1" r:id="rId2"/>
  </p:sldLayoutIdLst>
  <p:hf hdr="0" dt="0"/>
  <p:txStyles>
    <p:titleStyle>
      <a:lvl1pPr marL="0" indent="0" algn="l" defTabSz="685783" rtl="0" eaLnBrk="1" latinLnBrk="0" hangingPunct="1">
        <a:lnSpc>
          <a:spcPct val="70000"/>
        </a:lnSpc>
        <a:spcBef>
          <a:spcPct val="0"/>
        </a:spcBef>
        <a:buNone/>
        <a:defRPr sz="4500" b="0" kern="1200" cap="all" baseline="0">
          <a:solidFill>
            <a:schemeClr val="tx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42862" indent="0" algn="l" defTabSz="685783" rtl="0" eaLnBrk="1" latinLnBrk="0" hangingPunct="1">
        <a:lnSpc>
          <a:spcPct val="85000"/>
        </a:lnSpc>
        <a:spcBef>
          <a:spcPts val="0"/>
        </a:spcBef>
        <a:buFont typeface="Arial" panose="020B0604020202020204" pitchFamily="34" charset="0"/>
        <a:buNone/>
        <a:defRPr sz="1400" b="0" kern="1200" cap="all" baseline="0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" panose="020B0604020202020204" pitchFamily="34" charset="0"/>
        </a:defRPr>
      </a:lvl1pPr>
      <a:lvl2pPr marL="42862" indent="0" algn="l" defTabSz="685783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2862" indent="0" algn="l" defTabSz="685783" rtl="0" eaLnBrk="1" latinLnBrk="0" hangingPunct="1">
        <a:lnSpc>
          <a:spcPct val="110000"/>
        </a:lnSpc>
        <a:spcBef>
          <a:spcPts val="0"/>
        </a:spcBef>
        <a:spcAft>
          <a:spcPts val="675"/>
        </a:spcAft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46" indent="-127394" algn="l" defTabSz="685783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300031" indent="-133347" algn="l" defTabSz="685783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428615" indent="-12977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41671" indent="0" algn="l" defTabSz="68578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9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41671" indent="0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671" indent="0" algn="l" defTabSz="685783" rtl="0" eaLnBrk="1" latinLnBrk="0" hangingPunct="1">
        <a:lnSpc>
          <a:spcPct val="11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48" userDrawn="1">
          <p15:clr>
            <a:srgbClr val="F26B43"/>
          </p15:clr>
        </p15:guide>
        <p15:guide id="2" pos="4230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pos="240" userDrawn="1">
          <p15:clr>
            <a:srgbClr val="F26B43"/>
          </p15:clr>
        </p15:guide>
        <p15:guide id="6" orient="horz" userDrawn="1">
          <p15:clr>
            <a:srgbClr val="F26B43"/>
          </p15:clr>
        </p15:guide>
        <p15:guide id="7" pos="5760" userDrawn="1">
          <p15:clr>
            <a:srgbClr val="F26B43"/>
          </p15:clr>
        </p15:guide>
        <p15:guide id="9" pos="180" userDrawn="1">
          <p15:clr>
            <a:srgbClr val="F26B43"/>
          </p15:clr>
        </p15:guide>
        <p15:guide id="10" orient="horz" pos="4224" userDrawn="1">
          <p15:clr>
            <a:srgbClr val="F26B43"/>
          </p15:clr>
        </p15:guide>
        <p15:guide id="11" pos="2880" userDrawn="1">
          <p15:clr>
            <a:srgbClr val="F26B43"/>
          </p15:clr>
        </p15:guide>
        <p15:guide id="13" pos="1530" userDrawn="1">
          <p15:clr>
            <a:srgbClr val="F26B43"/>
          </p15:clr>
        </p15:guide>
        <p15:guide id="14" orient="horz" pos="2232" userDrawn="1">
          <p15:clr>
            <a:srgbClr val="F26B43"/>
          </p15:clr>
        </p15:guide>
        <p15:guide id="15" pos="5580" userDrawn="1">
          <p15:clr>
            <a:srgbClr val="F26B43"/>
          </p15:clr>
        </p15:guide>
        <p15:guide id="16" orient="horz" pos="4104" userDrawn="1">
          <p15:clr>
            <a:srgbClr val="F26B43"/>
          </p15:clr>
        </p15:guide>
        <p15:guide id="17" orient="horz" pos="32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0" y="381002"/>
            <a:ext cx="8572500" cy="12954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828800"/>
            <a:ext cx="8572500" cy="4690206"/>
          </a:xfrm>
          <a:prstGeom prst="rect">
            <a:avLst/>
          </a:prstGeom>
        </p:spPr>
        <p:txBody>
          <a:bodyPr vert="horz" lIns="0" tIns="9144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752" y="6519010"/>
            <a:ext cx="428624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Copyright 2019 Accenture Federal Services.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9652" y="6519010"/>
            <a:ext cx="2285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6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4" r:id="rId2"/>
    <p:sldLayoutId id="2147483703" r:id="rId3"/>
    <p:sldLayoutId id="2147483708" r:id="rId4"/>
  </p:sldLayoutIdLst>
  <p:hf hdr="0" dt="0"/>
  <p:txStyles>
    <p:titleStyle>
      <a:lvl1pPr marL="0" indent="0" algn="l" defTabSz="685783" rtl="0" eaLnBrk="1" latinLnBrk="0" hangingPunct="1">
        <a:lnSpc>
          <a:spcPct val="70000"/>
        </a:lnSpc>
        <a:spcBef>
          <a:spcPct val="0"/>
        </a:spcBef>
        <a:buNone/>
        <a:defRPr sz="3000" b="0" kern="1200" cap="all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42862" indent="0" algn="l" defTabSz="685783" rtl="0" eaLnBrk="1" latinLnBrk="0" hangingPunct="1">
        <a:lnSpc>
          <a:spcPct val="85000"/>
        </a:lnSpc>
        <a:spcBef>
          <a:spcPts val="0"/>
        </a:spcBef>
        <a:buFont typeface="Arial" panose="020B0604020202020204" pitchFamily="34" charset="0"/>
        <a:buNone/>
        <a:defRPr sz="1400" b="0" kern="1200" cap="all" baseline="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1pPr>
      <a:lvl2pPr marL="42862" indent="0" algn="l" defTabSz="685783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2862" indent="0" algn="l" defTabSz="685783" rtl="0" eaLnBrk="1" latinLnBrk="0" hangingPunct="1">
        <a:lnSpc>
          <a:spcPct val="110000"/>
        </a:lnSpc>
        <a:spcBef>
          <a:spcPts val="0"/>
        </a:spcBef>
        <a:spcAft>
          <a:spcPts val="675"/>
        </a:spcAft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46" indent="-127394" algn="l" defTabSz="685783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300031" indent="-133347" algn="l" defTabSz="685783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428615" indent="-12977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41671" indent="0" algn="l" defTabSz="68578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900" b="1" kern="1200" cap="all" baseline="0">
          <a:solidFill>
            <a:schemeClr val="tx1"/>
          </a:solidFill>
          <a:latin typeface="+mn-lt"/>
          <a:ea typeface="+mn-ea"/>
          <a:cs typeface="+mn-cs"/>
        </a:defRPr>
      </a:lvl7pPr>
      <a:lvl8pPr marL="41671" indent="0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350" b="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671" indent="0" algn="l" defTabSz="685783" rtl="0" eaLnBrk="1" latinLnBrk="0" hangingPunct="1">
        <a:lnSpc>
          <a:spcPct val="11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48" userDrawn="1">
          <p15:clr>
            <a:srgbClr val="F26B43"/>
          </p15:clr>
        </p15:guide>
        <p15:guide id="2" pos="4230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pos="240" userDrawn="1">
          <p15:clr>
            <a:srgbClr val="F26B43"/>
          </p15:clr>
        </p15:guide>
        <p15:guide id="6" orient="horz" userDrawn="1">
          <p15:clr>
            <a:srgbClr val="F26B43"/>
          </p15:clr>
        </p15:guide>
        <p15:guide id="7" pos="5760" userDrawn="1">
          <p15:clr>
            <a:srgbClr val="F26B43"/>
          </p15:clr>
        </p15:guide>
        <p15:guide id="9" pos="180" userDrawn="1">
          <p15:clr>
            <a:srgbClr val="F26B43"/>
          </p15:clr>
        </p15:guide>
        <p15:guide id="10" orient="horz" pos="4224" userDrawn="1">
          <p15:clr>
            <a:srgbClr val="F26B43"/>
          </p15:clr>
        </p15:guide>
        <p15:guide id="11" pos="2880" userDrawn="1">
          <p15:clr>
            <a:srgbClr val="F26B43"/>
          </p15:clr>
        </p15:guide>
        <p15:guide id="13" pos="1530" userDrawn="1">
          <p15:clr>
            <a:srgbClr val="F26B43"/>
          </p15:clr>
        </p15:guide>
        <p15:guide id="14" orient="horz" pos="2232" userDrawn="1">
          <p15:clr>
            <a:srgbClr val="F26B43"/>
          </p15:clr>
        </p15:guide>
        <p15:guide id="15" pos="5580" userDrawn="1">
          <p15:clr>
            <a:srgbClr val="F26B43"/>
          </p15:clr>
        </p15:guide>
        <p15:guide id="16" orient="horz" pos="4104" userDrawn="1">
          <p15:clr>
            <a:srgbClr val="F26B43"/>
          </p15:clr>
        </p15:guide>
        <p15:guide id="17" orient="horz" pos="3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2740" y="5130490"/>
            <a:ext cx="8469210" cy="419097"/>
          </a:xfrm>
        </p:spPr>
        <p:txBody>
          <a:bodyPr/>
          <a:lstStyle/>
          <a:p>
            <a:r>
              <a:rPr lang="en-US" dirty="0"/>
              <a:t>Building for extensibility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72738" y="5473387"/>
            <a:ext cx="4756462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 look at </a:t>
            </a:r>
            <a:r>
              <a:rPr lang="en-US" dirty="0" err="1"/>
              <a:t>drupal</a:t>
            </a:r>
            <a:r>
              <a:rPr lang="en-US" dirty="0"/>
              <a:t> 8’s plugin </a:t>
            </a:r>
            <a:r>
              <a:rPr lang="en-US" dirty="0" err="1"/>
              <a:t>api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493794" y="304800"/>
            <a:ext cx="1248156" cy="335021"/>
            <a:chOff x="9638475" y="1219200"/>
            <a:chExt cx="1389888" cy="37306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8475" y="1372165"/>
              <a:ext cx="1389888" cy="220098"/>
            </a:xfrm>
            <a:prstGeom prst="rect">
              <a:avLst/>
            </a:prstGeom>
          </p:spPr>
        </p:pic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0448925" y="1219200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759969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ents defined by the Migrate module">
            <a:extLst>
              <a:ext uri="{FF2B5EF4-FFF2-40B4-BE49-F238E27FC236}">
                <a16:creationId xmlns:a16="http://schemas.microsoft.com/office/drawing/2014/main" id="{B44D5CA0-5C79-4675-9948-8A4379242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FE523832-7962-4E59-B421-1F80EB52DA59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16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asses that define Migrate events">
            <a:extLst>
              <a:ext uri="{FF2B5EF4-FFF2-40B4-BE49-F238E27FC236}">
                <a16:creationId xmlns:a16="http://schemas.microsoft.com/office/drawing/2014/main" id="{5356D211-F733-431B-9E57-4B3DD961D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A9BCFA51-5926-4A7C-B04C-FBE1DCDCB7FC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25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5275" y="495303"/>
            <a:ext cx="6715125" cy="61721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Let’s start talking about plugins already!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2DEF7A35-7BAB-4578-B0E3-7FC7148E5694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840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Plugin API documentation">
            <a:extLst>
              <a:ext uri="{FF2B5EF4-FFF2-40B4-BE49-F238E27FC236}">
                <a16:creationId xmlns:a16="http://schemas.microsoft.com/office/drawing/2014/main" id="{790CBA94-ACFC-426C-82F2-CE7377A13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FF87057E-FEC7-4570-94B7-C94AC8061315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97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5275" y="495303"/>
            <a:ext cx="6715125" cy="61721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Defining the service for your plugin manager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A26A2BC8-9D61-437E-91C3-3796EBB88225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15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fining a service for a plugin manager">
            <a:extLst>
              <a:ext uri="{FF2B5EF4-FFF2-40B4-BE49-F238E27FC236}">
                <a16:creationId xmlns:a16="http://schemas.microsoft.com/office/drawing/2014/main" id="{C8B26B9E-D55F-4E3E-87C9-12F8D23DC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0DC1C124-B32C-4E25-8FE7-BD4A4B0FF44E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032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Block module's plugin manager">
            <a:extLst>
              <a:ext uri="{FF2B5EF4-FFF2-40B4-BE49-F238E27FC236}">
                <a16:creationId xmlns:a16="http://schemas.microsoft.com/office/drawing/2014/main" id="{690C0DFF-4690-4957-BF93-EC3BCC15E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22D2900A-5335-4A21-ABBB-1595D2F48EC5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54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Aggregator module's plugin managers">
            <a:extLst>
              <a:ext uri="{FF2B5EF4-FFF2-40B4-BE49-F238E27FC236}">
                <a16:creationId xmlns:a16="http://schemas.microsoft.com/office/drawing/2014/main" id="{F4116FAA-FA80-447E-9647-E5A47341A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8C5D04F8-13DE-4986-8BF6-47425F7F238C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912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Linkit module's plugin managers">
            <a:extLst>
              <a:ext uri="{FF2B5EF4-FFF2-40B4-BE49-F238E27FC236}">
                <a16:creationId xmlns:a16="http://schemas.microsoft.com/office/drawing/2014/main" id="{DC0C16B0-B0C4-4AE8-AE4A-9B0D7BEE4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C72FD57B-A130-4075-93C6-B55A90746EF7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71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5275" y="495303"/>
            <a:ext cx="6715125" cy="61721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Defining your plugin manager class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A79DA234-D885-434F-B1BD-48BB573B3D72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28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6003107" y="2400300"/>
            <a:ext cx="2948940" cy="3114675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0F3FF"/>
                </a:solidFill>
              </a:rPr>
              <a:t>Building for extensibility</a:t>
            </a:r>
          </a:p>
          <a:p>
            <a:pPr lvl="2"/>
            <a:r>
              <a:rPr lang="en-US" dirty="0"/>
              <a:t>A look at Drupal 8’s Plugin API</a:t>
            </a:r>
          </a:p>
          <a:p>
            <a:pPr lvl="3"/>
            <a:r>
              <a:rPr lang="en-US" b="1" dirty="0"/>
              <a:t>Presenter:</a:t>
            </a:r>
            <a:br>
              <a:rPr lang="en-US" b="1" dirty="0"/>
            </a:br>
            <a:r>
              <a:rPr lang="en-US" b="1" dirty="0"/>
              <a:t>Marc Isaacson</a:t>
            </a:r>
          </a:p>
          <a:p>
            <a:pPr lvl="3"/>
            <a:r>
              <a:rPr lang="en-US" b="1" dirty="0"/>
              <a:t>Drupal Architect and SME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latin typeface="Arial Black" panose="020B0A04020102020204" pitchFamily="34" charset="0"/>
              </a:rPr>
              <a:t>July 24, 2019</a:t>
            </a: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6003107" y="1852057"/>
            <a:ext cx="1248156" cy="335021"/>
            <a:chOff x="9638475" y="1219200"/>
            <a:chExt cx="1389888" cy="37306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8475" y="1372165"/>
              <a:ext cx="1389888" cy="220098"/>
            </a:xfrm>
            <a:prstGeom prst="rect">
              <a:avLst/>
            </a:prstGeom>
          </p:spPr>
        </p:pic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10448925" y="1219200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3" name="Picture 2" descr="Picture of Marc after completing an IronMan triathlon">
            <a:extLst>
              <a:ext uri="{FF2B5EF4-FFF2-40B4-BE49-F238E27FC236}">
                <a16:creationId xmlns:a16="http://schemas.microsoft.com/office/drawing/2014/main" id="{40D4859E-B220-491D-9A92-043BE4060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" y="1219200"/>
            <a:ext cx="5689600" cy="42672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3CEA2DEB-E52C-4831-851C-2E2E3254B5C5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553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cumentation for defining a class for a plugin manager">
            <a:extLst>
              <a:ext uri="{FF2B5EF4-FFF2-40B4-BE49-F238E27FC236}">
                <a16:creationId xmlns:a16="http://schemas.microsoft.com/office/drawing/2014/main" id="{7EB63F83-E182-4A37-871E-CECDBF3B0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ECA7F96F-C399-4E3E-B61C-9C63FF8F1C2A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707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Block module's plugin manager class">
            <a:extLst>
              <a:ext uri="{FF2B5EF4-FFF2-40B4-BE49-F238E27FC236}">
                <a16:creationId xmlns:a16="http://schemas.microsoft.com/office/drawing/2014/main" id="{0092449E-A648-4005-AD5A-706911DAA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52317AD9-9A12-49DD-B025-FDBC5FB483B9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64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of the Aggregator module's plugin manage classes">
            <a:extLst>
              <a:ext uri="{FF2B5EF4-FFF2-40B4-BE49-F238E27FC236}">
                <a16:creationId xmlns:a16="http://schemas.microsoft.com/office/drawing/2014/main" id="{9BA7ECF0-F2BD-4C82-9000-B46F3CA0F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22962EAB-A2D6-4D2F-8BCF-48E2F9CFED61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51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e of the Linkit module's plugin manager classes">
            <a:extLst>
              <a:ext uri="{FF2B5EF4-FFF2-40B4-BE49-F238E27FC236}">
                <a16:creationId xmlns:a16="http://schemas.microsoft.com/office/drawing/2014/main" id="{371880FC-163A-4976-BB2F-FED6C6BB6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C7AA1578-FFFC-47C1-A7FD-449F6F8CB1A3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31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5275" y="495303"/>
            <a:ext cx="6715125" cy="61721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Defining  </a:t>
            </a:r>
            <a:r>
              <a:rPr lang="en-US" dirty="0" err="1">
                <a:solidFill>
                  <a:schemeClr val="accent1"/>
                </a:solidFill>
              </a:rPr>
              <a:t>annota-tions</a:t>
            </a:r>
            <a:r>
              <a:rPr lang="en-US" dirty="0">
                <a:solidFill>
                  <a:schemeClr val="accent1"/>
                </a:solidFill>
              </a:rPr>
              <a:t> for plugin types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43D61729-3CCA-4616-8618-035A2707F0D7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2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ng custom annotations for your plugin types">
            <a:extLst>
              <a:ext uri="{FF2B5EF4-FFF2-40B4-BE49-F238E27FC236}">
                <a16:creationId xmlns:a16="http://schemas.microsoft.com/office/drawing/2014/main" id="{64CE5D92-18EB-4995-8A33-D40FB08B3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C7D1AEAA-3123-43A5-8F3B-CADEB73CFD3E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62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Block plugin type">
            <a:extLst>
              <a:ext uri="{FF2B5EF4-FFF2-40B4-BE49-F238E27FC236}">
                <a16:creationId xmlns:a16="http://schemas.microsoft.com/office/drawing/2014/main" id="{40115088-E65E-479F-BE97-510DBC6A4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E1E9F7D5-0613-4715-A321-CBF2B6F2A9B7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20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AggregatorFetcher plugin type">
            <a:extLst>
              <a:ext uri="{FF2B5EF4-FFF2-40B4-BE49-F238E27FC236}">
                <a16:creationId xmlns:a16="http://schemas.microsoft.com/office/drawing/2014/main" id="{A0753E09-B214-4B60-B989-0B2E299D7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3C7C1497-97E4-400A-8645-A87E9768F15A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53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Substitution plugin type">
            <a:extLst>
              <a:ext uri="{FF2B5EF4-FFF2-40B4-BE49-F238E27FC236}">
                <a16:creationId xmlns:a16="http://schemas.microsoft.com/office/drawing/2014/main" id="{8BDC579D-03C9-419A-8F40-44E15E22A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8AD5F0F9-152E-41EF-AE87-9D58EBF20E86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493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5275" y="495303"/>
            <a:ext cx="6715125" cy="61721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Defining your plugin name</a:t>
            </a:r>
          </a:p>
          <a:p>
            <a:r>
              <a:rPr lang="en-US" dirty="0">
                <a:solidFill>
                  <a:schemeClr val="accent1"/>
                </a:solidFill>
              </a:rPr>
              <a:t>space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80330DCF-AE7B-4072-B4D6-F77F110ABBB6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6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50" y="1285876"/>
            <a:ext cx="5945886" cy="3743325"/>
          </a:xfrm>
        </p:spPr>
        <p:txBody>
          <a:bodyPr/>
          <a:lstStyle/>
          <a:p>
            <a:r>
              <a:rPr lang="en-US" sz="5400" dirty="0"/>
              <a:t>I don’t always build for extensibility but when I do</a:t>
            </a:r>
            <a:r>
              <a:rPr lang="en-US" sz="5400" dirty="0">
                <a:solidFill>
                  <a:schemeClr val="accent5"/>
                </a:solidFill>
              </a:rPr>
              <a:t> </a:t>
            </a:r>
            <a:r>
              <a:rPr lang="en-US" sz="5400" dirty="0">
                <a:solidFill>
                  <a:srgbClr val="A100FF"/>
                </a:solidFill>
              </a:rPr>
              <a:t>I use plugins.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92346" y="5429251"/>
            <a:ext cx="3143249" cy="447675"/>
          </a:xfrm>
        </p:spPr>
        <p:txBody>
          <a:bodyPr/>
          <a:lstStyle/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marc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isaacson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CB7DFB1D-4080-40A5-BA8E-EEE68B841351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443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fining the namespace for the Block plugin type">
            <a:extLst>
              <a:ext uri="{FF2B5EF4-FFF2-40B4-BE49-F238E27FC236}">
                <a16:creationId xmlns:a16="http://schemas.microsoft.com/office/drawing/2014/main" id="{B21E61EF-6B14-4BF8-B7D2-BEB57B306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C4AF43AD-AB36-45E9-9159-CEEDECBF2F06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63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System module defining a Block plugin">
            <a:extLst>
              <a:ext uri="{FF2B5EF4-FFF2-40B4-BE49-F238E27FC236}">
                <a16:creationId xmlns:a16="http://schemas.microsoft.com/office/drawing/2014/main" id="{E3A62C73-140D-422C-85DD-1F799BEEF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136A2CF2-9A6A-4DB9-BE36-90B0508F0A08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69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fining the namespace for the aggregator plugins">
            <a:extLst>
              <a:ext uri="{FF2B5EF4-FFF2-40B4-BE49-F238E27FC236}">
                <a16:creationId xmlns:a16="http://schemas.microsoft.com/office/drawing/2014/main" id="{6237C248-543D-4819-A055-3EB9068FE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27276EC1-F0E2-4509-AA81-76FF6C180756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79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different aggregator plugins">
            <a:extLst>
              <a:ext uri="{FF2B5EF4-FFF2-40B4-BE49-F238E27FC236}">
                <a16:creationId xmlns:a16="http://schemas.microsoft.com/office/drawing/2014/main" id="{C9671E90-EAF9-4F64-AA71-E6BED3ED6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8CE21124-1196-4026-959C-CF3C0A0ED5DE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91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Aggregator module defining a DefaultFetcher plugin">
            <a:extLst>
              <a:ext uri="{FF2B5EF4-FFF2-40B4-BE49-F238E27FC236}">
                <a16:creationId xmlns:a16="http://schemas.microsoft.com/office/drawing/2014/main" id="{D04FE4C0-7F60-4E6B-AF1D-DF7E18B79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A91B0FFA-F516-4E4D-9112-642BCBFDF628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3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fining the namespace for the Linkit Substitution plugins">
            <a:extLst>
              <a:ext uri="{FF2B5EF4-FFF2-40B4-BE49-F238E27FC236}">
                <a16:creationId xmlns:a16="http://schemas.microsoft.com/office/drawing/2014/main" id="{0D21F1CD-E7CE-4440-870D-814073577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61FB6307-350B-4FB3-9F67-E13593E4D2AD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76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different Linkit plugins">
            <a:extLst>
              <a:ext uri="{FF2B5EF4-FFF2-40B4-BE49-F238E27FC236}">
                <a16:creationId xmlns:a16="http://schemas.microsoft.com/office/drawing/2014/main" id="{294B0821-7CBA-43FC-A894-E33A56124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3CAA04B2-5260-4D39-85D7-9B43CFC8E3FB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164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nkit defining the Canonical Substitution plugin">
            <a:extLst>
              <a:ext uri="{FF2B5EF4-FFF2-40B4-BE49-F238E27FC236}">
                <a16:creationId xmlns:a16="http://schemas.microsoft.com/office/drawing/2014/main" id="{59DD5B50-DC9A-4F59-8FEB-4094E9BEB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A5D68EFA-2845-4C26-884F-532BC13468C1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66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5275" y="495303"/>
            <a:ext cx="6715125" cy="6172199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Discover-</a:t>
            </a:r>
            <a:r>
              <a:rPr lang="en-US" dirty="0" err="1">
                <a:solidFill>
                  <a:schemeClr val="accent1"/>
                </a:solidFill>
              </a:rPr>
              <a:t>ing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Plugins with </a:t>
            </a:r>
            <a:r>
              <a:rPr lang="en-US" dirty="0" err="1">
                <a:solidFill>
                  <a:schemeClr val="accent1"/>
                </a:solidFill>
              </a:rPr>
              <a:t>annota-tions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7A548EC5-8A5D-424F-AB86-BB6D53E1CCBD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06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scovering plugins via annotations">
            <a:extLst>
              <a:ext uri="{FF2B5EF4-FFF2-40B4-BE49-F238E27FC236}">
                <a16:creationId xmlns:a16="http://schemas.microsoft.com/office/drawing/2014/main" id="{103D7A63-78CF-4092-A4E2-C0A5F991D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3031100C-E0CA-48B0-AC31-C1BDA0441749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3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pPr marL="385762" lvl="1" indent="-342900">
              <a:buFont typeface="Arial" panose="020B0604020202020204" pitchFamily="34" charset="0"/>
              <a:buChar char="•"/>
            </a:pPr>
            <a:r>
              <a:rPr lang="en-US" dirty="0"/>
              <a:t>Options to allow for extensibility besides plugins</a:t>
            </a:r>
          </a:p>
          <a:p>
            <a:pPr marL="385762" lvl="1" indent="-342900">
              <a:buFont typeface="Arial" panose="020B0604020202020204" pitchFamily="34" charset="0"/>
              <a:buChar char="•"/>
            </a:pPr>
            <a:r>
              <a:rPr lang="en-US" dirty="0"/>
              <a:t>Defining a plugin manager</a:t>
            </a:r>
          </a:p>
          <a:p>
            <a:pPr marL="385762" lvl="1" indent="-342900">
              <a:buFont typeface="Arial" panose="020B0604020202020204" pitchFamily="34" charset="0"/>
              <a:buChar char="•"/>
            </a:pPr>
            <a:r>
              <a:rPr lang="en-US" dirty="0"/>
              <a:t>Using annotations</a:t>
            </a:r>
          </a:p>
          <a:p>
            <a:pPr marL="385762" lvl="1" indent="-342900">
              <a:buFont typeface="Arial" panose="020B0604020202020204" pitchFamily="34" charset="0"/>
              <a:buChar char="•"/>
            </a:pPr>
            <a:r>
              <a:rPr lang="en-US" dirty="0"/>
              <a:t>Defining your plugin namespace</a:t>
            </a:r>
          </a:p>
          <a:p>
            <a:pPr marL="385762" lvl="1" indent="-342900">
              <a:buFont typeface="Arial" panose="020B0604020202020204" pitchFamily="34" charset="0"/>
              <a:buChar char="•"/>
            </a:pPr>
            <a:r>
              <a:rPr lang="en-US" dirty="0"/>
              <a:t>Using your plugin manager and instantiating plugins</a:t>
            </a:r>
          </a:p>
          <a:p>
            <a:pPr marL="385762" lvl="1" indent="-342900">
              <a:buFont typeface="Arial" panose="020B0604020202020204" pitchFamily="34" charset="0"/>
              <a:buChar char="•"/>
            </a:pPr>
            <a:r>
              <a:rPr lang="en-US" dirty="0"/>
              <a:t>Using config entities (to create profiles)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what’s about to go down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285752" y="6519010"/>
            <a:ext cx="7791448" cy="206375"/>
          </a:xfrm>
        </p:spPr>
        <p:txBody>
          <a:bodyPr/>
          <a:lstStyle/>
          <a:p>
            <a:r>
              <a:rPr lang="en-US" dirty="0"/>
              <a:t>Copyright © 2019 Accenture Federal Services.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42B64E0-7F45-4F73-95E6-9592343B947E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301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5275" y="495303"/>
            <a:ext cx="6715125" cy="61721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Using your plugin manager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A5DC56D-DFE3-45B2-92B9-A5B30FC9148C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810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cumentation on using plugin managers">
            <a:extLst>
              <a:ext uri="{FF2B5EF4-FFF2-40B4-BE49-F238E27FC236}">
                <a16:creationId xmlns:a16="http://schemas.microsoft.com/office/drawing/2014/main" id="{5F10C443-8683-421F-B3EA-CF640A9DA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ED4F16FC-57AD-4214-AEBC-BF2579C950F5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346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Aggregator module using the getDefinitions method to discover plugins">
            <a:extLst>
              <a:ext uri="{FF2B5EF4-FFF2-40B4-BE49-F238E27FC236}">
                <a16:creationId xmlns:a16="http://schemas.microsoft.com/office/drawing/2014/main" id="{67527A03-6543-4DCA-A852-33F80A421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1B883F7F-58CF-4119-9FFB-A992A8289D94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77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Linkit module using the getDefinitions method to discover plugins">
            <a:extLst>
              <a:ext uri="{FF2B5EF4-FFF2-40B4-BE49-F238E27FC236}">
                <a16:creationId xmlns:a16="http://schemas.microsoft.com/office/drawing/2014/main" id="{1035806E-DE64-425D-9BE0-AC1901384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B1139917-089B-4BF7-80F0-4A0D9CD85A97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48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Aggregator module using the createInstance method to instantiate a plugin">
            <a:extLst>
              <a:ext uri="{FF2B5EF4-FFF2-40B4-BE49-F238E27FC236}">
                <a16:creationId xmlns:a16="http://schemas.microsoft.com/office/drawing/2014/main" id="{79D7E307-0EED-4893-9E78-5FB96B65C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171A49DB-4E12-4DE6-A377-7A54F144519E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441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Linkit module using the createInstance method to instantiate a plugin">
            <a:extLst>
              <a:ext uri="{FF2B5EF4-FFF2-40B4-BE49-F238E27FC236}">
                <a16:creationId xmlns:a16="http://schemas.microsoft.com/office/drawing/2014/main" id="{D6509E62-245B-4AAB-AEBB-EC07B13CE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927B871D-A9C8-41AA-A1E1-A406B680BFC8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096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5275" y="495303"/>
            <a:ext cx="6715125" cy="61721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Using A</a:t>
            </a:r>
          </a:p>
          <a:p>
            <a:r>
              <a:rPr lang="en-US" dirty="0">
                <a:solidFill>
                  <a:schemeClr val="accent1"/>
                </a:solidFill>
              </a:rPr>
              <a:t>Config</a:t>
            </a:r>
          </a:p>
          <a:p>
            <a:r>
              <a:rPr lang="en-US" dirty="0">
                <a:solidFill>
                  <a:schemeClr val="accent1"/>
                </a:solidFill>
              </a:rPr>
              <a:t>Entity</a:t>
            </a:r>
          </a:p>
          <a:p>
            <a:r>
              <a:rPr lang="en-US" dirty="0">
                <a:solidFill>
                  <a:schemeClr val="accent1"/>
                </a:solidFill>
              </a:rPr>
              <a:t>To manage plugins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20E7826F-3F9A-41F4-A88B-1C7B0347045B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41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Linkit module defining a config entity to store information about plugins">
            <a:extLst>
              <a:ext uri="{FF2B5EF4-FFF2-40B4-BE49-F238E27FC236}">
                <a16:creationId xmlns:a16="http://schemas.microsoft.com/office/drawing/2014/main" id="{1BD5532A-D9FD-4DF5-B98F-AB90CF944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F3060066-74E6-49A6-A9B0-8E4DB4CDB47D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704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Linkit module saving a profile in its config entity">
            <a:extLst>
              <a:ext uri="{FF2B5EF4-FFF2-40B4-BE49-F238E27FC236}">
                <a16:creationId xmlns:a16="http://schemas.microsoft.com/office/drawing/2014/main" id="{D703E15C-3626-4DA1-8579-FA3E6FD9E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41CB6F88-B631-40C2-8696-3DA8D96AD3F2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055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5275" y="228601"/>
            <a:ext cx="8620125" cy="6438902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Questions?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532166C2-E742-41D1-8AE0-76D90F156D0C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8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5275" y="495303"/>
            <a:ext cx="6715125" cy="61721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Hooks,</a:t>
            </a:r>
          </a:p>
          <a:p>
            <a:r>
              <a:rPr lang="en-US" dirty="0">
                <a:solidFill>
                  <a:schemeClr val="accent1"/>
                </a:solidFill>
              </a:rPr>
              <a:t>Alters</a:t>
            </a:r>
          </a:p>
          <a:p>
            <a:r>
              <a:rPr lang="en-US" dirty="0">
                <a:solidFill>
                  <a:schemeClr val="accent1"/>
                </a:solidFill>
              </a:rPr>
              <a:t>And</a:t>
            </a:r>
          </a:p>
          <a:p>
            <a:r>
              <a:rPr lang="en-US" dirty="0">
                <a:solidFill>
                  <a:schemeClr val="accent1"/>
                </a:solidFill>
              </a:rPr>
              <a:t>Events.</a:t>
            </a:r>
          </a:p>
          <a:p>
            <a:r>
              <a:rPr lang="en-US" dirty="0">
                <a:solidFill>
                  <a:schemeClr val="accent1"/>
                </a:solidFill>
              </a:rPr>
              <a:t>Oh my!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2CF9CA49-4C0D-4BA2-8FAC-3F11A9EB84D9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693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5275" y="228601"/>
            <a:ext cx="8620125" cy="6438902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Thank you!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0FCC5AFD-0406-49D7-B950-0675F36182D5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72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 invokeAll method of the ModuleHandler service">
            <a:extLst>
              <a:ext uri="{FF2B5EF4-FFF2-40B4-BE49-F238E27FC236}">
                <a16:creationId xmlns:a16="http://schemas.microsoft.com/office/drawing/2014/main" id="{03C9EBAF-B5C5-43AA-A1CA-10A995BA0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B9ED1C56-DC3B-4645-8DA6-16013179615F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57784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3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I documentation for the ModuleHandler invokeAll method">
            <a:extLst>
              <a:ext uri="{FF2B5EF4-FFF2-40B4-BE49-F238E27FC236}">
                <a16:creationId xmlns:a16="http://schemas.microsoft.com/office/drawing/2014/main" id="{2DE8F01E-0580-4011-B59C-A846598E9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69671CC2-C237-4052-B8C9-E2F5D0F26340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262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I documentation for the ModuleHandler alter method">
            <a:extLst>
              <a:ext uri="{FF2B5EF4-FFF2-40B4-BE49-F238E27FC236}">
                <a16:creationId xmlns:a16="http://schemas.microsoft.com/office/drawing/2014/main" id="{7FB890E2-A0EA-4151-9D90-0A4D1BCED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94FFA36D-8A97-4BDC-8524-E72DD396C1D6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69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spatch an event">
            <a:extLst>
              <a:ext uri="{FF2B5EF4-FFF2-40B4-BE49-F238E27FC236}">
                <a16:creationId xmlns:a16="http://schemas.microsoft.com/office/drawing/2014/main" id="{889CBB27-E629-4F81-9B45-4E0877675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EB259269-7E6D-4F2E-A211-5566CDF6EAD8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0" y="5486400"/>
            <a:ext cx="1052987" cy="1090422"/>
          </a:xfrm>
          <a:custGeom>
            <a:avLst/>
            <a:gdLst>
              <a:gd name="T0" fmla="*/ 0 w 872"/>
              <a:gd name="T1" fmla="*/ 0 h 903"/>
              <a:gd name="T2" fmla="*/ 0 w 872"/>
              <a:gd name="T3" fmla="*/ 197 h 903"/>
              <a:gd name="T4" fmla="*/ 629 w 872"/>
              <a:gd name="T5" fmla="*/ 451 h 903"/>
              <a:gd name="T6" fmla="*/ 0 w 872"/>
              <a:gd name="T7" fmla="*/ 706 h 903"/>
              <a:gd name="T8" fmla="*/ 0 w 872"/>
              <a:gd name="T9" fmla="*/ 903 h 903"/>
              <a:gd name="T10" fmla="*/ 872 w 872"/>
              <a:gd name="T11" fmla="*/ 550 h 903"/>
              <a:gd name="T12" fmla="*/ 872 w 872"/>
              <a:gd name="T13" fmla="*/ 353 h 903"/>
              <a:gd name="T14" fmla="*/ 0 w 872"/>
              <a:gd name="T1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2" h="903">
                <a:moveTo>
                  <a:pt x="0" y="0"/>
                </a:moveTo>
                <a:lnTo>
                  <a:pt x="0" y="197"/>
                </a:lnTo>
                <a:lnTo>
                  <a:pt x="629" y="451"/>
                </a:lnTo>
                <a:lnTo>
                  <a:pt x="0" y="706"/>
                </a:lnTo>
                <a:lnTo>
                  <a:pt x="0" y="903"/>
                </a:lnTo>
                <a:lnTo>
                  <a:pt x="872" y="550"/>
                </a:lnTo>
                <a:lnTo>
                  <a:pt x="872" y="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654CFF"/>
              </a:gs>
              <a:gs pos="0">
                <a:schemeClr val="accent1"/>
              </a:gs>
              <a:gs pos="100000">
                <a:srgbClr val="9437F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7332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s">
  <a:themeElements>
    <a:clrScheme name="CONSULTING - NAN">
      <a:dk1>
        <a:srgbClr val="000000"/>
      </a:dk1>
      <a:lt1>
        <a:srgbClr val="FFFFFF"/>
      </a:lt1>
      <a:dk2>
        <a:srgbClr val="595959"/>
      </a:dk2>
      <a:lt2>
        <a:srgbClr val="D8D8D8"/>
      </a:lt2>
      <a:accent1>
        <a:srgbClr val="00F3FF"/>
      </a:accent1>
      <a:accent2>
        <a:srgbClr val="A100FF"/>
      </a:accent2>
      <a:accent3>
        <a:srgbClr val="7E00FF"/>
      </a:accent3>
      <a:accent4>
        <a:srgbClr val="7500C0"/>
      </a:accent4>
      <a:accent5>
        <a:srgbClr val="5F0095"/>
      </a:accent5>
      <a:accent6>
        <a:srgbClr val="380089"/>
      </a:accent6>
      <a:hlink>
        <a:srgbClr val="A100FF"/>
      </a:hlink>
      <a:folHlink>
        <a:srgbClr val="7E00FF"/>
      </a:folHlink>
    </a:clrScheme>
    <a:fontScheme name="Accenture_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no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AFS-template_4x3.pptx" id="{1F402F5F-FB28-BD48-9281-5626C29EDAB9}" vid="{A69F14D2-FB52-8A40-9820-0FBF5848F221}"/>
    </a:ext>
  </a:extLst>
</a:theme>
</file>

<file path=ppt/theme/theme2.xml><?xml version="1.0" encoding="utf-8"?>
<a:theme xmlns:a="http://schemas.openxmlformats.org/drawingml/2006/main" name="Content Layouts">
  <a:themeElements>
    <a:clrScheme name="CONSULTING - NAN">
      <a:dk1>
        <a:srgbClr val="000000"/>
      </a:dk1>
      <a:lt1>
        <a:srgbClr val="FFFFFF"/>
      </a:lt1>
      <a:dk2>
        <a:srgbClr val="595959"/>
      </a:dk2>
      <a:lt2>
        <a:srgbClr val="D8D8D8"/>
      </a:lt2>
      <a:accent1>
        <a:srgbClr val="00F3FF"/>
      </a:accent1>
      <a:accent2>
        <a:srgbClr val="A100FF"/>
      </a:accent2>
      <a:accent3>
        <a:srgbClr val="7E00FF"/>
      </a:accent3>
      <a:accent4>
        <a:srgbClr val="7500C0"/>
      </a:accent4>
      <a:accent5>
        <a:srgbClr val="5F0095"/>
      </a:accent5>
      <a:accent6>
        <a:srgbClr val="380089"/>
      </a:accent6>
      <a:hlink>
        <a:srgbClr val="A100FF"/>
      </a:hlink>
      <a:folHlink>
        <a:srgbClr val="7E00FF"/>
      </a:folHlink>
    </a:clrScheme>
    <a:fontScheme name="Accenture_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45720" rtlCol="0">
        <a:sp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AFS-template_4x3.pptx" id="{1F402F5F-FB28-BD48-9281-5626C29EDAB9}" vid="{2F261775-5197-B547-8097-088141F3590B}"/>
    </a:ext>
  </a:extLst>
</a:theme>
</file>

<file path=ppt/theme/theme3.xml><?xml version="1.0" encoding="utf-8"?>
<a:theme xmlns:a="http://schemas.openxmlformats.org/drawingml/2006/main" name="Section Dividers">
  <a:themeElements>
    <a:clrScheme name="CONSULTING - NAN">
      <a:dk1>
        <a:srgbClr val="000000"/>
      </a:dk1>
      <a:lt1>
        <a:srgbClr val="FFFFFF"/>
      </a:lt1>
      <a:dk2>
        <a:srgbClr val="595959"/>
      </a:dk2>
      <a:lt2>
        <a:srgbClr val="D8D8D8"/>
      </a:lt2>
      <a:accent1>
        <a:srgbClr val="00F3FF"/>
      </a:accent1>
      <a:accent2>
        <a:srgbClr val="A100FF"/>
      </a:accent2>
      <a:accent3>
        <a:srgbClr val="7E00FF"/>
      </a:accent3>
      <a:accent4>
        <a:srgbClr val="7500C0"/>
      </a:accent4>
      <a:accent5>
        <a:srgbClr val="5F0095"/>
      </a:accent5>
      <a:accent6>
        <a:srgbClr val="380089"/>
      </a:accent6>
      <a:hlink>
        <a:srgbClr val="A100FF"/>
      </a:hlink>
      <a:folHlink>
        <a:srgbClr val="7E00FF"/>
      </a:folHlink>
    </a:clrScheme>
    <a:fontScheme name="Accenture_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no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AFS-template_4x3.pptx" id="{1F402F5F-FB28-BD48-9281-5626C29EDAB9}" vid="{15982EBB-61E7-2549-BB81-329D93DDD772}"/>
    </a:ext>
  </a:extLst>
</a:theme>
</file>

<file path=ppt/theme/theme4.xml><?xml version="1.0" encoding="utf-8"?>
<a:theme xmlns:a="http://schemas.openxmlformats.org/drawingml/2006/main" name="Specialty Slides">
  <a:themeElements>
    <a:clrScheme name="CONSULTING - NAN">
      <a:dk1>
        <a:srgbClr val="000000"/>
      </a:dk1>
      <a:lt1>
        <a:srgbClr val="FFFFFF"/>
      </a:lt1>
      <a:dk2>
        <a:srgbClr val="595959"/>
      </a:dk2>
      <a:lt2>
        <a:srgbClr val="D8D8D8"/>
      </a:lt2>
      <a:accent1>
        <a:srgbClr val="00F3FF"/>
      </a:accent1>
      <a:accent2>
        <a:srgbClr val="A100FF"/>
      </a:accent2>
      <a:accent3>
        <a:srgbClr val="7E00FF"/>
      </a:accent3>
      <a:accent4>
        <a:srgbClr val="7500C0"/>
      </a:accent4>
      <a:accent5>
        <a:srgbClr val="5F0095"/>
      </a:accent5>
      <a:accent6>
        <a:srgbClr val="380089"/>
      </a:accent6>
      <a:hlink>
        <a:srgbClr val="A100FF"/>
      </a:hlink>
      <a:folHlink>
        <a:srgbClr val="7E00FF"/>
      </a:folHlink>
    </a:clrScheme>
    <a:fontScheme name="Accenture_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no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AFS-template_4x3.pptx" id="{1F402F5F-FB28-BD48-9281-5626C29EDAB9}" vid="{DEAE3CDB-33EF-7245-8404-098188E8D67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AFS 4x3</Template>
  <TotalTime>155</TotalTime>
  <Words>253</Words>
  <Application>Microsoft Office PowerPoint</Application>
  <PresentationFormat>On-screen Show (4:3)</PresentationFormat>
  <Paragraphs>52</Paragraphs>
  <Slides>50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Arial Black</vt:lpstr>
      <vt:lpstr>Graphik</vt:lpstr>
      <vt:lpstr>Titles</vt:lpstr>
      <vt:lpstr>Content Layouts</vt:lpstr>
      <vt:lpstr>Section Dividers</vt:lpstr>
      <vt:lpstr>Specialty Slides</vt:lpstr>
      <vt:lpstr>PowerPoint Presentation</vt:lpstr>
      <vt:lpstr>PowerPoint Presentation</vt:lpstr>
      <vt:lpstr>I don’t always build for extensibility but when I do I use plugins.</vt:lpstr>
      <vt:lpstr>Here’s what’s about to go down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Nguyen, Thuc</dc:creator>
  <cp:lastModifiedBy>Isaacson, M.</cp:lastModifiedBy>
  <cp:revision>6</cp:revision>
  <dcterms:created xsi:type="dcterms:W3CDTF">2017-06-20T14:02:52Z</dcterms:created>
  <dcterms:modified xsi:type="dcterms:W3CDTF">2019-07-24T12:55:36Z</dcterms:modified>
</cp:coreProperties>
</file>