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png&amp;ehk=ZHLdzuC5ayofJWEF4TWZXA&amp;r=0&amp;pid=OfficeInsert" ContentType="image/png"/>
  <Default Extension="jpg&amp;ehk=B7uCoBgwDD4ygYPCyDNqhA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00" r:id="rId2"/>
    <p:sldId id="329" r:id="rId3"/>
    <p:sldId id="319" r:id="rId4"/>
    <p:sldId id="302" r:id="rId5"/>
    <p:sldId id="326" r:id="rId6"/>
    <p:sldId id="327" r:id="rId7"/>
    <p:sldId id="306" r:id="rId8"/>
    <p:sldId id="305" r:id="rId9"/>
    <p:sldId id="304" r:id="rId10"/>
    <p:sldId id="303" r:id="rId11"/>
    <p:sldId id="301" r:id="rId12"/>
    <p:sldId id="320" r:id="rId13"/>
    <p:sldId id="321" r:id="rId14"/>
    <p:sldId id="322" r:id="rId15"/>
    <p:sldId id="323" r:id="rId16"/>
    <p:sldId id="314" r:id="rId17"/>
    <p:sldId id="317" r:id="rId18"/>
    <p:sldId id="313" r:id="rId19"/>
    <p:sldId id="307" r:id="rId20"/>
    <p:sldId id="311" r:id="rId21"/>
    <p:sldId id="309" r:id="rId22"/>
    <p:sldId id="324" r:id="rId23"/>
    <p:sldId id="328" r:id="rId24"/>
    <p:sldId id="325" r:id="rId25"/>
    <p:sldId id="310" r:id="rId26"/>
    <p:sldId id="318" r:id="rId27"/>
    <p:sldId id="308" r:id="rId28"/>
    <p:sldId id="312" r:id="rId29"/>
  </p:sldIdLst>
  <p:sldSz cx="12192000" cy="6858000"/>
  <p:notesSz cx="6858000" cy="9144000"/>
  <p:custShowLst>
    <p:custShow name="Voters Challenge Promo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7B7ED5-4E6B-4164-9775-5DC445BB5092}">
          <p14:sldIdLst>
            <p14:sldId id="300"/>
            <p14:sldId id="329"/>
            <p14:sldId id="319"/>
          </p14:sldIdLst>
        </p14:section>
        <p14:section name="Drupal 8 Approach" id="{D117D6FD-9A1A-4A8F-991D-65A7E9FD10B4}">
          <p14:sldIdLst>
            <p14:sldId id="302"/>
            <p14:sldId id="326"/>
            <p14:sldId id="327"/>
            <p14:sldId id="306"/>
            <p14:sldId id="305"/>
            <p14:sldId id="304"/>
            <p14:sldId id="303"/>
            <p14:sldId id="301"/>
          </p14:sldIdLst>
        </p14:section>
        <p14:section name="Installation" id="{FCA8A174-1D9E-412E-9918-219226F0A00D}">
          <p14:sldIdLst>
            <p14:sldId id="320"/>
            <p14:sldId id="321"/>
            <p14:sldId id="322"/>
          </p14:sldIdLst>
        </p14:section>
        <p14:section name="Find the Modules" id="{CE22AF18-50AF-4008-9F03-4CCEB5F52A9C}">
          <p14:sldIdLst>
            <p14:sldId id="323"/>
            <p14:sldId id="314"/>
            <p14:sldId id="317"/>
            <p14:sldId id="313"/>
            <p14:sldId id="307"/>
            <p14:sldId id="311"/>
          </p14:sldIdLst>
        </p14:section>
        <p14:section name="Prototype &amp; Tweak" id="{75D133CF-61DC-40EE-B678-7DEF173725C5}">
          <p14:sldIdLst>
            <p14:sldId id="309"/>
            <p14:sldId id="324"/>
            <p14:sldId id="328"/>
            <p14:sldId id="325"/>
            <p14:sldId id="310"/>
            <p14:sldId id="318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r, Ted" initials="ST" lastIdx="2" clrIdx="0">
    <p:extLst>
      <p:ext uri="{19B8F6BF-5375-455C-9EA6-DF929625EA0E}">
        <p15:presenceInfo xmlns:p15="http://schemas.microsoft.com/office/powerpoint/2012/main" userId="Spencer, T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50"/>
    <a:srgbClr val="FFFF99"/>
    <a:srgbClr val="00786A"/>
    <a:srgbClr val="76182F"/>
    <a:srgbClr val="BE9C9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3" autoAdjust="0"/>
    <p:restoredTop sz="85411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&amp;ehk=ZHLdzuC5ayofJWEF4TWZXA&amp;r=0&amp;pid=OfficeInsert"/><Relationship Id="rId2" Type="http://schemas.openxmlformats.org/officeDocument/2006/relationships/hyperlink" Target="http://thecollaboratory.wikidot.com/fall-2015-sociology-i" TargetMode="External"/><Relationship Id="rId1" Type="http://schemas.openxmlformats.org/officeDocument/2006/relationships/image" Target="../media/image12.jpg&amp;ehk=B7uCoBgwDD4ygYPCyDNqhA&amp;r=0&amp;pid=OfficeInsert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&amp;ehk=ZHLdzuC5ayofJWEF4TWZXA&amp;r=0&amp;pid=OfficeInsert"/><Relationship Id="rId2" Type="http://schemas.openxmlformats.org/officeDocument/2006/relationships/hyperlink" Target="http://thecollaboratory.wikidot.com/fall-2015-sociology-i" TargetMode="External"/><Relationship Id="rId1" Type="http://schemas.openxmlformats.org/officeDocument/2006/relationships/image" Target="../media/image12.jpg&amp;ehk=B7uCoBgwDD4ygYPCyDNqhA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08C0C-3FDC-4C73-8CC4-DD4676CDBE84}" type="doc">
      <dgm:prSet loTypeId="urn:microsoft.com/office/officeart/2005/8/layout/pList2" loCatId="list" qsTypeId="urn:microsoft.com/office/officeart/2005/8/quickstyle/simple3" qsCatId="simple" csTypeId="urn:microsoft.com/office/officeart/2005/8/colors/accent0_3" csCatId="mainScheme" phldr="1"/>
      <dgm:spPr/>
    </dgm:pt>
    <dgm:pt modelId="{ACD522A1-5910-4E2C-92F8-DEE69AB3D834}">
      <dgm:prSet phldrT="[Text]"/>
      <dgm:spPr/>
      <dgm:t>
        <a:bodyPr/>
        <a:lstStyle/>
        <a:p>
          <a:r>
            <a:rPr lang="en-US"/>
            <a:t>Manage D8 sites with Composer.</a:t>
          </a:r>
        </a:p>
      </dgm:t>
    </dgm:pt>
    <dgm:pt modelId="{A9EA512F-64D8-4122-B91C-BECAA5D5D5CD}" type="parTrans" cxnId="{93F1D35C-1878-480A-80F8-35950D933672}">
      <dgm:prSet/>
      <dgm:spPr/>
      <dgm:t>
        <a:bodyPr/>
        <a:lstStyle/>
        <a:p>
          <a:endParaRPr lang="en-US"/>
        </a:p>
      </dgm:t>
    </dgm:pt>
    <dgm:pt modelId="{0961A4AC-BCEB-4F2B-B74E-973FCE3A92BB}" type="sibTrans" cxnId="{93F1D35C-1878-480A-80F8-35950D933672}">
      <dgm:prSet/>
      <dgm:spPr/>
      <dgm:t>
        <a:bodyPr/>
        <a:lstStyle/>
        <a:p>
          <a:endParaRPr lang="en-US"/>
        </a:p>
      </dgm:t>
    </dgm:pt>
    <dgm:pt modelId="{34C4801E-9373-4B5F-A54B-F799FC2B1B8E}">
      <dgm:prSet/>
      <dgm:spPr/>
      <dgm:t>
        <a:bodyPr/>
        <a:lstStyle/>
        <a:p>
          <a:r>
            <a:rPr lang="en-US"/>
            <a:t>Select production-ready modules.</a:t>
          </a:r>
          <a:endParaRPr lang="en-US" dirty="0"/>
        </a:p>
      </dgm:t>
    </dgm:pt>
    <dgm:pt modelId="{96743B24-93B6-49C2-BD8B-15B32CAC3CAD}" type="parTrans" cxnId="{EF34A0BB-D971-4D29-97B6-A91585B8D73F}">
      <dgm:prSet/>
      <dgm:spPr/>
      <dgm:t>
        <a:bodyPr/>
        <a:lstStyle/>
        <a:p>
          <a:endParaRPr lang="en-US"/>
        </a:p>
      </dgm:t>
    </dgm:pt>
    <dgm:pt modelId="{81FAE00E-79F6-4555-AF05-9507C305AA64}" type="sibTrans" cxnId="{EF34A0BB-D971-4D29-97B6-A91585B8D73F}">
      <dgm:prSet/>
      <dgm:spPr/>
      <dgm:t>
        <a:bodyPr/>
        <a:lstStyle/>
        <a:p>
          <a:endParaRPr lang="en-US"/>
        </a:p>
      </dgm:t>
    </dgm:pt>
    <dgm:pt modelId="{9165C233-B9D0-48DC-AF50-F569D23BC4DC}">
      <dgm:prSet/>
      <dgm:spPr/>
      <dgm:t>
        <a:bodyPr/>
        <a:lstStyle/>
        <a:p>
          <a:r>
            <a:rPr lang="en-US"/>
            <a:t>Explore H5P interactive content. </a:t>
          </a:r>
          <a:endParaRPr lang="en-US" dirty="0"/>
        </a:p>
      </dgm:t>
    </dgm:pt>
    <dgm:pt modelId="{E20F9BB2-4229-4936-B3E6-D332B5393B41}" type="parTrans" cxnId="{9985D5B7-F52E-4510-BC4D-8BB9D0141166}">
      <dgm:prSet/>
      <dgm:spPr/>
      <dgm:t>
        <a:bodyPr/>
        <a:lstStyle/>
        <a:p>
          <a:endParaRPr lang="en-US"/>
        </a:p>
      </dgm:t>
    </dgm:pt>
    <dgm:pt modelId="{B11CE466-5684-4B65-A229-39271F2DD33C}" type="sibTrans" cxnId="{9985D5B7-F52E-4510-BC4D-8BB9D0141166}">
      <dgm:prSet/>
      <dgm:spPr/>
      <dgm:t>
        <a:bodyPr/>
        <a:lstStyle/>
        <a:p>
          <a:endParaRPr lang="en-US"/>
        </a:p>
      </dgm:t>
    </dgm:pt>
    <dgm:pt modelId="{C7B2496A-E88E-4F42-996C-76F1D109B196}">
      <dgm:prSet/>
      <dgm:spPr/>
      <dgm:t>
        <a:bodyPr/>
        <a:lstStyle/>
        <a:p>
          <a:r>
            <a:rPr lang="en-US"/>
            <a:t>Learn the basics of non-expert theming.</a:t>
          </a:r>
        </a:p>
      </dgm:t>
    </dgm:pt>
    <dgm:pt modelId="{012EEEB9-E437-4BC1-8E99-C89C787FAF18}" type="parTrans" cxnId="{AE788B04-48D7-4B3B-A1BB-EAEA29BA15B5}">
      <dgm:prSet/>
      <dgm:spPr/>
      <dgm:t>
        <a:bodyPr/>
        <a:lstStyle/>
        <a:p>
          <a:endParaRPr lang="en-US"/>
        </a:p>
      </dgm:t>
    </dgm:pt>
    <dgm:pt modelId="{80949831-1651-4592-B258-55C3917F6356}" type="sibTrans" cxnId="{AE788B04-48D7-4B3B-A1BB-EAEA29BA15B5}">
      <dgm:prSet/>
      <dgm:spPr/>
      <dgm:t>
        <a:bodyPr/>
        <a:lstStyle/>
        <a:p>
          <a:endParaRPr lang="en-US"/>
        </a:p>
      </dgm:t>
    </dgm:pt>
    <dgm:pt modelId="{3824B4DB-89A2-420B-9FF8-12B5B128F235}" type="pres">
      <dgm:prSet presAssocID="{CC008C0C-3FDC-4C73-8CC4-DD4676CDBE84}" presName="Name0" presStyleCnt="0">
        <dgm:presLayoutVars>
          <dgm:dir/>
          <dgm:resizeHandles val="exact"/>
        </dgm:presLayoutVars>
      </dgm:prSet>
      <dgm:spPr/>
    </dgm:pt>
    <dgm:pt modelId="{DB19D732-C96F-407D-A9D0-8555F3E284C5}" type="pres">
      <dgm:prSet presAssocID="{CC008C0C-3FDC-4C73-8CC4-DD4676CDBE84}" presName="bkgdShp" presStyleLbl="alignAccFollowNode1" presStyleIdx="0" presStyleCnt="1"/>
      <dgm:spPr/>
    </dgm:pt>
    <dgm:pt modelId="{D4EFD0DD-C69E-422A-A58C-91DEE614E5BA}" type="pres">
      <dgm:prSet presAssocID="{CC008C0C-3FDC-4C73-8CC4-DD4676CDBE84}" presName="linComp" presStyleCnt="0"/>
      <dgm:spPr/>
    </dgm:pt>
    <dgm:pt modelId="{32DD5201-8DE0-456C-9830-F646CBEEB492}" type="pres">
      <dgm:prSet presAssocID="{ACD522A1-5910-4E2C-92F8-DEE69AB3D834}" presName="compNode" presStyleCnt="0"/>
      <dgm:spPr/>
    </dgm:pt>
    <dgm:pt modelId="{04B633F4-5372-49A8-A86A-8B973B86A2C9}" type="pres">
      <dgm:prSet presAssocID="{ACD522A1-5910-4E2C-92F8-DEE69AB3D834}" presName="node" presStyleLbl="node1" presStyleIdx="0" presStyleCnt="4">
        <dgm:presLayoutVars>
          <dgm:bulletEnabled val="1"/>
        </dgm:presLayoutVars>
      </dgm:prSet>
      <dgm:spPr/>
    </dgm:pt>
    <dgm:pt modelId="{C7819378-56F7-40FA-9AE3-044707E196D7}" type="pres">
      <dgm:prSet presAssocID="{ACD522A1-5910-4E2C-92F8-DEE69AB3D834}" presName="invisiNode" presStyleLbl="node1" presStyleIdx="0" presStyleCnt="4"/>
      <dgm:spPr/>
    </dgm:pt>
    <dgm:pt modelId="{B6ACF7DF-006B-4A80-952C-A9514EF2C7F2}" type="pres">
      <dgm:prSet presAssocID="{ACD522A1-5910-4E2C-92F8-DEE69AB3D834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18BCDB87-D5A5-4251-B5E6-5FF28A896838}" type="pres">
      <dgm:prSet presAssocID="{0961A4AC-BCEB-4F2B-B74E-973FCE3A92BB}" presName="sibTrans" presStyleLbl="sibTrans2D1" presStyleIdx="0" presStyleCnt="0"/>
      <dgm:spPr/>
    </dgm:pt>
    <dgm:pt modelId="{582AB20B-7881-4188-AB8C-524942455157}" type="pres">
      <dgm:prSet presAssocID="{34C4801E-9373-4B5F-A54B-F799FC2B1B8E}" presName="compNode" presStyleCnt="0"/>
      <dgm:spPr/>
    </dgm:pt>
    <dgm:pt modelId="{D71E7E38-45C3-401E-89AC-304720D02360}" type="pres">
      <dgm:prSet presAssocID="{34C4801E-9373-4B5F-A54B-F799FC2B1B8E}" presName="node" presStyleLbl="node1" presStyleIdx="1" presStyleCnt="4">
        <dgm:presLayoutVars>
          <dgm:bulletEnabled val="1"/>
        </dgm:presLayoutVars>
      </dgm:prSet>
      <dgm:spPr/>
    </dgm:pt>
    <dgm:pt modelId="{6FE9AE86-EC52-4ADE-BB9E-3855D06DE194}" type="pres">
      <dgm:prSet presAssocID="{34C4801E-9373-4B5F-A54B-F799FC2B1B8E}" presName="invisiNode" presStyleLbl="node1" presStyleIdx="1" presStyleCnt="4"/>
      <dgm:spPr/>
    </dgm:pt>
    <dgm:pt modelId="{0E0C6DCB-00D9-4004-9A73-E055569C0ECC}" type="pres">
      <dgm:prSet presAssocID="{34C4801E-9373-4B5F-A54B-F799FC2B1B8E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5509003A-B27B-4621-98BD-AD204A66BF1D}" type="pres">
      <dgm:prSet presAssocID="{81FAE00E-79F6-4555-AF05-9507C305AA64}" presName="sibTrans" presStyleLbl="sibTrans2D1" presStyleIdx="0" presStyleCnt="0"/>
      <dgm:spPr/>
    </dgm:pt>
    <dgm:pt modelId="{0D632A8A-9560-4D64-8A52-2DBD50FAD1FC}" type="pres">
      <dgm:prSet presAssocID="{9165C233-B9D0-48DC-AF50-F569D23BC4DC}" presName="compNode" presStyleCnt="0"/>
      <dgm:spPr/>
    </dgm:pt>
    <dgm:pt modelId="{40851F70-09F1-4017-AAFB-903628B9CAA1}" type="pres">
      <dgm:prSet presAssocID="{9165C233-B9D0-48DC-AF50-F569D23BC4DC}" presName="node" presStyleLbl="node1" presStyleIdx="2" presStyleCnt="4">
        <dgm:presLayoutVars>
          <dgm:bulletEnabled val="1"/>
        </dgm:presLayoutVars>
      </dgm:prSet>
      <dgm:spPr/>
    </dgm:pt>
    <dgm:pt modelId="{08565369-52CB-49CD-9612-88E51A2093FF}" type="pres">
      <dgm:prSet presAssocID="{9165C233-B9D0-48DC-AF50-F569D23BC4DC}" presName="invisiNode" presStyleLbl="node1" presStyleIdx="2" presStyleCnt="4"/>
      <dgm:spPr/>
    </dgm:pt>
    <dgm:pt modelId="{0DF4ABC7-D3D0-4216-B9FA-2AC79D20726D}" type="pres">
      <dgm:prSet presAssocID="{9165C233-B9D0-48DC-AF50-F569D23BC4DC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F5929B27-9CA8-4C81-9007-8D85380F92B9}" type="pres">
      <dgm:prSet presAssocID="{B11CE466-5684-4B65-A229-39271F2DD33C}" presName="sibTrans" presStyleLbl="sibTrans2D1" presStyleIdx="0" presStyleCnt="0"/>
      <dgm:spPr/>
    </dgm:pt>
    <dgm:pt modelId="{5C43E4AA-8489-48B6-A635-0D7467C5C2A4}" type="pres">
      <dgm:prSet presAssocID="{C7B2496A-E88E-4F42-996C-76F1D109B196}" presName="compNode" presStyleCnt="0"/>
      <dgm:spPr/>
    </dgm:pt>
    <dgm:pt modelId="{AC7E295F-4E4C-4AE2-855A-3B4AA8A0097C}" type="pres">
      <dgm:prSet presAssocID="{C7B2496A-E88E-4F42-996C-76F1D109B196}" presName="node" presStyleLbl="node1" presStyleIdx="3" presStyleCnt="4">
        <dgm:presLayoutVars>
          <dgm:bulletEnabled val="1"/>
        </dgm:presLayoutVars>
      </dgm:prSet>
      <dgm:spPr/>
    </dgm:pt>
    <dgm:pt modelId="{25A339C9-7BF2-45C1-A734-907B4DBE2751}" type="pres">
      <dgm:prSet presAssocID="{C7B2496A-E88E-4F42-996C-76F1D109B196}" presName="invisiNode" presStyleLbl="node1" presStyleIdx="3" presStyleCnt="4"/>
      <dgm:spPr/>
    </dgm:pt>
    <dgm:pt modelId="{0A2EB19E-2320-4D82-9398-6C446C85E18F}" type="pres">
      <dgm:prSet presAssocID="{C7B2496A-E88E-4F42-996C-76F1D109B196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</dgm:spPr>
    </dgm:pt>
  </dgm:ptLst>
  <dgm:cxnLst>
    <dgm:cxn modelId="{AE788B04-48D7-4B3B-A1BB-EAEA29BA15B5}" srcId="{CC008C0C-3FDC-4C73-8CC4-DD4676CDBE84}" destId="{C7B2496A-E88E-4F42-996C-76F1D109B196}" srcOrd="3" destOrd="0" parTransId="{012EEEB9-E437-4BC1-8E99-C89C787FAF18}" sibTransId="{80949831-1651-4592-B258-55C3917F6356}"/>
    <dgm:cxn modelId="{93F1D35C-1878-480A-80F8-35950D933672}" srcId="{CC008C0C-3FDC-4C73-8CC4-DD4676CDBE84}" destId="{ACD522A1-5910-4E2C-92F8-DEE69AB3D834}" srcOrd="0" destOrd="0" parTransId="{A9EA512F-64D8-4122-B91C-BECAA5D5D5CD}" sibTransId="{0961A4AC-BCEB-4F2B-B74E-973FCE3A92BB}"/>
    <dgm:cxn modelId="{45DE166E-D08A-45D6-B5D3-EBD55741D9C2}" type="presOf" srcId="{0961A4AC-BCEB-4F2B-B74E-973FCE3A92BB}" destId="{18BCDB87-D5A5-4251-B5E6-5FF28A896838}" srcOrd="0" destOrd="0" presId="urn:microsoft.com/office/officeart/2005/8/layout/pList2"/>
    <dgm:cxn modelId="{185EC053-E4CD-43BA-B8B7-A06C87D3D238}" type="presOf" srcId="{34C4801E-9373-4B5F-A54B-F799FC2B1B8E}" destId="{D71E7E38-45C3-401E-89AC-304720D02360}" srcOrd="0" destOrd="0" presId="urn:microsoft.com/office/officeart/2005/8/layout/pList2"/>
    <dgm:cxn modelId="{77DF197C-1DF9-405F-A6C8-6A5FA2C2DC95}" type="presOf" srcId="{CC008C0C-3FDC-4C73-8CC4-DD4676CDBE84}" destId="{3824B4DB-89A2-420B-9FF8-12B5B128F235}" srcOrd="0" destOrd="0" presId="urn:microsoft.com/office/officeart/2005/8/layout/pList2"/>
    <dgm:cxn modelId="{72C81E83-A175-44BD-9938-72A7C2D7702A}" type="presOf" srcId="{B11CE466-5684-4B65-A229-39271F2DD33C}" destId="{F5929B27-9CA8-4C81-9007-8D85380F92B9}" srcOrd="0" destOrd="0" presId="urn:microsoft.com/office/officeart/2005/8/layout/pList2"/>
    <dgm:cxn modelId="{C52DE283-19F0-4A88-8BF7-822206F96B82}" type="presOf" srcId="{ACD522A1-5910-4E2C-92F8-DEE69AB3D834}" destId="{04B633F4-5372-49A8-A86A-8B973B86A2C9}" srcOrd="0" destOrd="0" presId="urn:microsoft.com/office/officeart/2005/8/layout/pList2"/>
    <dgm:cxn modelId="{9985D5B7-F52E-4510-BC4D-8BB9D0141166}" srcId="{CC008C0C-3FDC-4C73-8CC4-DD4676CDBE84}" destId="{9165C233-B9D0-48DC-AF50-F569D23BC4DC}" srcOrd="2" destOrd="0" parTransId="{E20F9BB2-4229-4936-B3E6-D332B5393B41}" sibTransId="{B11CE466-5684-4B65-A229-39271F2DD33C}"/>
    <dgm:cxn modelId="{EF34A0BB-D971-4D29-97B6-A91585B8D73F}" srcId="{CC008C0C-3FDC-4C73-8CC4-DD4676CDBE84}" destId="{34C4801E-9373-4B5F-A54B-F799FC2B1B8E}" srcOrd="1" destOrd="0" parTransId="{96743B24-93B6-49C2-BD8B-15B32CAC3CAD}" sibTransId="{81FAE00E-79F6-4555-AF05-9507C305AA64}"/>
    <dgm:cxn modelId="{682306C7-A744-4D61-8C05-8DBFCA124A70}" type="presOf" srcId="{9165C233-B9D0-48DC-AF50-F569D23BC4DC}" destId="{40851F70-09F1-4017-AAFB-903628B9CAA1}" srcOrd="0" destOrd="0" presId="urn:microsoft.com/office/officeart/2005/8/layout/pList2"/>
    <dgm:cxn modelId="{56B4FECE-5F6D-4D69-B42B-E69479CE5922}" type="presOf" srcId="{81FAE00E-79F6-4555-AF05-9507C305AA64}" destId="{5509003A-B27B-4621-98BD-AD204A66BF1D}" srcOrd="0" destOrd="0" presId="urn:microsoft.com/office/officeart/2005/8/layout/pList2"/>
    <dgm:cxn modelId="{92832ACF-0B2E-47C8-8684-4C1296D4389D}" type="presOf" srcId="{C7B2496A-E88E-4F42-996C-76F1D109B196}" destId="{AC7E295F-4E4C-4AE2-855A-3B4AA8A0097C}" srcOrd="0" destOrd="0" presId="urn:microsoft.com/office/officeart/2005/8/layout/pList2"/>
    <dgm:cxn modelId="{25F60E6D-0AB3-4D07-805C-594E414B4BD4}" type="presParOf" srcId="{3824B4DB-89A2-420B-9FF8-12B5B128F235}" destId="{DB19D732-C96F-407D-A9D0-8555F3E284C5}" srcOrd="0" destOrd="0" presId="urn:microsoft.com/office/officeart/2005/8/layout/pList2"/>
    <dgm:cxn modelId="{FB39050F-97B9-4620-9D3C-4A44FEFE3FDB}" type="presParOf" srcId="{3824B4DB-89A2-420B-9FF8-12B5B128F235}" destId="{D4EFD0DD-C69E-422A-A58C-91DEE614E5BA}" srcOrd="1" destOrd="0" presId="urn:microsoft.com/office/officeart/2005/8/layout/pList2"/>
    <dgm:cxn modelId="{33573D3A-215E-4F4F-A726-61D2FE2F6859}" type="presParOf" srcId="{D4EFD0DD-C69E-422A-A58C-91DEE614E5BA}" destId="{32DD5201-8DE0-456C-9830-F646CBEEB492}" srcOrd="0" destOrd="0" presId="urn:microsoft.com/office/officeart/2005/8/layout/pList2"/>
    <dgm:cxn modelId="{7EA7A2C3-05D2-432D-B263-08643018D91D}" type="presParOf" srcId="{32DD5201-8DE0-456C-9830-F646CBEEB492}" destId="{04B633F4-5372-49A8-A86A-8B973B86A2C9}" srcOrd="0" destOrd="0" presId="urn:microsoft.com/office/officeart/2005/8/layout/pList2"/>
    <dgm:cxn modelId="{B3848746-558B-4F8A-96DE-679CE59A250B}" type="presParOf" srcId="{32DD5201-8DE0-456C-9830-F646CBEEB492}" destId="{C7819378-56F7-40FA-9AE3-044707E196D7}" srcOrd="1" destOrd="0" presId="urn:microsoft.com/office/officeart/2005/8/layout/pList2"/>
    <dgm:cxn modelId="{E01ABA2E-0640-4619-8952-3C0FDB9F1561}" type="presParOf" srcId="{32DD5201-8DE0-456C-9830-F646CBEEB492}" destId="{B6ACF7DF-006B-4A80-952C-A9514EF2C7F2}" srcOrd="2" destOrd="0" presId="urn:microsoft.com/office/officeart/2005/8/layout/pList2"/>
    <dgm:cxn modelId="{71F078C0-7EB1-4A4D-BC58-1864DDBE0854}" type="presParOf" srcId="{D4EFD0DD-C69E-422A-A58C-91DEE614E5BA}" destId="{18BCDB87-D5A5-4251-B5E6-5FF28A896838}" srcOrd="1" destOrd="0" presId="urn:microsoft.com/office/officeart/2005/8/layout/pList2"/>
    <dgm:cxn modelId="{DE3251C2-199B-4BF9-BDE8-E889743217C5}" type="presParOf" srcId="{D4EFD0DD-C69E-422A-A58C-91DEE614E5BA}" destId="{582AB20B-7881-4188-AB8C-524942455157}" srcOrd="2" destOrd="0" presId="urn:microsoft.com/office/officeart/2005/8/layout/pList2"/>
    <dgm:cxn modelId="{3AFC292A-EFE3-4043-8DD4-F5D60D9F22E9}" type="presParOf" srcId="{582AB20B-7881-4188-AB8C-524942455157}" destId="{D71E7E38-45C3-401E-89AC-304720D02360}" srcOrd="0" destOrd="0" presId="urn:microsoft.com/office/officeart/2005/8/layout/pList2"/>
    <dgm:cxn modelId="{31717754-CAF1-4607-AF7D-8283C53F03EE}" type="presParOf" srcId="{582AB20B-7881-4188-AB8C-524942455157}" destId="{6FE9AE86-EC52-4ADE-BB9E-3855D06DE194}" srcOrd="1" destOrd="0" presId="urn:microsoft.com/office/officeart/2005/8/layout/pList2"/>
    <dgm:cxn modelId="{543058FA-FE39-478B-8BD9-32EA9C0C4FBD}" type="presParOf" srcId="{582AB20B-7881-4188-AB8C-524942455157}" destId="{0E0C6DCB-00D9-4004-9A73-E055569C0ECC}" srcOrd="2" destOrd="0" presId="urn:microsoft.com/office/officeart/2005/8/layout/pList2"/>
    <dgm:cxn modelId="{118DF4E8-A811-46BC-9498-4DBB17A065AB}" type="presParOf" srcId="{D4EFD0DD-C69E-422A-A58C-91DEE614E5BA}" destId="{5509003A-B27B-4621-98BD-AD204A66BF1D}" srcOrd="3" destOrd="0" presId="urn:microsoft.com/office/officeart/2005/8/layout/pList2"/>
    <dgm:cxn modelId="{F6F83AD0-FEB3-46F5-9226-F467BED0B331}" type="presParOf" srcId="{D4EFD0DD-C69E-422A-A58C-91DEE614E5BA}" destId="{0D632A8A-9560-4D64-8A52-2DBD50FAD1FC}" srcOrd="4" destOrd="0" presId="urn:microsoft.com/office/officeart/2005/8/layout/pList2"/>
    <dgm:cxn modelId="{E1B9E89E-F8D1-453F-BF49-4007B39049CF}" type="presParOf" srcId="{0D632A8A-9560-4D64-8A52-2DBD50FAD1FC}" destId="{40851F70-09F1-4017-AAFB-903628B9CAA1}" srcOrd="0" destOrd="0" presId="urn:microsoft.com/office/officeart/2005/8/layout/pList2"/>
    <dgm:cxn modelId="{DA89A9CA-9FB7-48C1-B156-5F2F5B974D7C}" type="presParOf" srcId="{0D632A8A-9560-4D64-8A52-2DBD50FAD1FC}" destId="{08565369-52CB-49CD-9612-88E51A2093FF}" srcOrd="1" destOrd="0" presId="urn:microsoft.com/office/officeart/2005/8/layout/pList2"/>
    <dgm:cxn modelId="{64A4C69F-29B8-46B4-83E7-637F7A889859}" type="presParOf" srcId="{0D632A8A-9560-4D64-8A52-2DBD50FAD1FC}" destId="{0DF4ABC7-D3D0-4216-B9FA-2AC79D20726D}" srcOrd="2" destOrd="0" presId="urn:microsoft.com/office/officeart/2005/8/layout/pList2"/>
    <dgm:cxn modelId="{8FD7D99E-0366-4986-ADC5-A2D7BCF870E9}" type="presParOf" srcId="{D4EFD0DD-C69E-422A-A58C-91DEE614E5BA}" destId="{F5929B27-9CA8-4C81-9007-8D85380F92B9}" srcOrd="5" destOrd="0" presId="urn:microsoft.com/office/officeart/2005/8/layout/pList2"/>
    <dgm:cxn modelId="{F217254A-2F23-47F7-9283-5E1044B42AC7}" type="presParOf" srcId="{D4EFD0DD-C69E-422A-A58C-91DEE614E5BA}" destId="{5C43E4AA-8489-48B6-A635-0D7467C5C2A4}" srcOrd="6" destOrd="0" presId="urn:microsoft.com/office/officeart/2005/8/layout/pList2"/>
    <dgm:cxn modelId="{69D3204E-DC09-4558-97C8-DF76B181CC77}" type="presParOf" srcId="{5C43E4AA-8489-48B6-A635-0D7467C5C2A4}" destId="{AC7E295F-4E4C-4AE2-855A-3B4AA8A0097C}" srcOrd="0" destOrd="0" presId="urn:microsoft.com/office/officeart/2005/8/layout/pList2"/>
    <dgm:cxn modelId="{1C5C6B67-A7D9-409E-AE6B-A1F629F838C5}" type="presParOf" srcId="{5C43E4AA-8489-48B6-A635-0D7467C5C2A4}" destId="{25A339C9-7BF2-45C1-A734-907B4DBE2751}" srcOrd="1" destOrd="0" presId="urn:microsoft.com/office/officeart/2005/8/layout/pList2"/>
    <dgm:cxn modelId="{BEF7CEE9-0798-4C2D-A77C-7FC64981CE12}" type="presParOf" srcId="{5C43E4AA-8489-48B6-A635-0D7467C5C2A4}" destId="{0A2EB19E-2320-4D82-9398-6C446C85E18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91B6D-5284-4BB6-9334-092098B52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5FA54-2CA7-4ACC-80A5-040475DDF375}">
      <dgm:prSet phldrT="[Text]"/>
      <dgm:spPr/>
      <dgm:t>
        <a:bodyPr/>
        <a:lstStyle/>
        <a:p>
          <a:r>
            <a:rPr lang="en-US" dirty="0"/>
            <a:t>Know Your Requirements</a:t>
          </a:r>
        </a:p>
      </dgm:t>
    </dgm:pt>
    <dgm:pt modelId="{33A54FA6-6B34-473C-B318-11958EEB517E}" type="parTrans" cxnId="{0008B93F-3AB4-4FE2-A664-FA7CE6E6AC03}">
      <dgm:prSet/>
      <dgm:spPr/>
      <dgm:t>
        <a:bodyPr/>
        <a:lstStyle/>
        <a:p>
          <a:endParaRPr lang="en-US"/>
        </a:p>
      </dgm:t>
    </dgm:pt>
    <dgm:pt modelId="{D62F9EB5-456E-430A-8A05-AA8343AEA024}" type="sibTrans" cxnId="{0008B93F-3AB4-4FE2-A664-FA7CE6E6AC03}">
      <dgm:prSet/>
      <dgm:spPr/>
      <dgm:t>
        <a:bodyPr/>
        <a:lstStyle/>
        <a:p>
          <a:endParaRPr lang="en-US"/>
        </a:p>
      </dgm:t>
    </dgm:pt>
    <dgm:pt modelId="{64A16324-6582-4DBD-B8FE-D383FC3B5B5B}">
      <dgm:prSet phldrT="[Text]"/>
      <dgm:spPr/>
      <dgm:t>
        <a:bodyPr/>
        <a:lstStyle/>
        <a:p>
          <a:r>
            <a:rPr lang="en-US" dirty="0"/>
            <a:t>Find the Modules You Need</a:t>
          </a:r>
        </a:p>
      </dgm:t>
    </dgm:pt>
    <dgm:pt modelId="{1F75629A-57E4-4750-B0BA-E9AF612C556D}" type="parTrans" cxnId="{FC469295-1F44-4D69-B0F5-81950E477B1B}">
      <dgm:prSet/>
      <dgm:spPr/>
      <dgm:t>
        <a:bodyPr/>
        <a:lstStyle/>
        <a:p>
          <a:endParaRPr lang="en-US"/>
        </a:p>
      </dgm:t>
    </dgm:pt>
    <dgm:pt modelId="{30F36AB3-277C-4F94-BA81-204297B55C3A}" type="sibTrans" cxnId="{FC469295-1F44-4D69-B0F5-81950E477B1B}">
      <dgm:prSet/>
      <dgm:spPr/>
      <dgm:t>
        <a:bodyPr/>
        <a:lstStyle/>
        <a:p>
          <a:endParaRPr lang="en-US"/>
        </a:p>
      </dgm:t>
    </dgm:pt>
    <dgm:pt modelId="{AC925187-B565-4392-A3D1-41C910FBD2EF}">
      <dgm:prSet phldrT="[Text]"/>
      <dgm:spPr/>
      <dgm:t>
        <a:bodyPr/>
        <a:lstStyle/>
        <a:p>
          <a:r>
            <a:rPr lang="en-US" dirty="0"/>
            <a:t>Prototyping, Media, Views, Theming</a:t>
          </a:r>
        </a:p>
      </dgm:t>
    </dgm:pt>
    <dgm:pt modelId="{B187FAF9-8578-4811-9FC1-AB8044C91F95}" type="parTrans" cxnId="{E3CE524E-D179-4C26-AABE-C3C195CE2304}">
      <dgm:prSet/>
      <dgm:spPr/>
      <dgm:t>
        <a:bodyPr/>
        <a:lstStyle/>
        <a:p>
          <a:endParaRPr lang="en-US"/>
        </a:p>
      </dgm:t>
    </dgm:pt>
    <dgm:pt modelId="{AA3226EF-7951-4F62-B1BE-19875FFA8B6A}" type="sibTrans" cxnId="{E3CE524E-D179-4C26-AABE-C3C195CE2304}">
      <dgm:prSet/>
      <dgm:spPr/>
      <dgm:t>
        <a:bodyPr/>
        <a:lstStyle/>
        <a:p>
          <a:endParaRPr lang="en-US"/>
        </a:p>
      </dgm:t>
    </dgm:pt>
    <dgm:pt modelId="{224D34A9-98AA-4D59-AA10-81849C5E2734}">
      <dgm:prSet phldrT="[Text]"/>
      <dgm:spPr/>
      <dgm:t>
        <a:bodyPr/>
        <a:lstStyle/>
        <a:p>
          <a:r>
            <a:rPr lang="en-US" dirty="0"/>
            <a:t>D8 Considerations</a:t>
          </a:r>
        </a:p>
      </dgm:t>
    </dgm:pt>
    <dgm:pt modelId="{61E6D1C3-4F62-4372-B446-2FEDE7B63E4E}" type="parTrans" cxnId="{F0544DE5-1732-4A84-910B-12D48B608B34}">
      <dgm:prSet/>
      <dgm:spPr/>
      <dgm:t>
        <a:bodyPr/>
        <a:lstStyle/>
        <a:p>
          <a:endParaRPr lang="en-US"/>
        </a:p>
      </dgm:t>
    </dgm:pt>
    <dgm:pt modelId="{8DAB43DB-0D2B-4862-8CEB-9F55E1D9D527}" type="sibTrans" cxnId="{F0544DE5-1732-4A84-910B-12D48B608B34}">
      <dgm:prSet/>
      <dgm:spPr/>
      <dgm:t>
        <a:bodyPr/>
        <a:lstStyle/>
        <a:p>
          <a:endParaRPr lang="en-US"/>
        </a:p>
      </dgm:t>
    </dgm:pt>
    <dgm:pt modelId="{E6237C79-1FD2-4545-AE8B-C2C1BA49B109}">
      <dgm:prSet phldrT="[Text]"/>
      <dgm:spPr/>
      <dgm:t>
        <a:bodyPr/>
        <a:lstStyle/>
        <a:p>
          <a:r>
            <a:rPr lang="en-US" dirty="0"/>
            <a:t>Slack, Meetups, Issue Queues</a:t>
          </a:r>
        </a:p>
      </dgm:t>
    </dgm:pt>
    <dgm:pt modelId="{77368B7B-6B03-4F0B-A090-D8DF5DC3BFED}" type="parTrans" cxnId="{2F0AE8BC-E80A-4860-957A-2D76AD52E6E0}">
      <dgm:prSet/>
      <dgm:spPr/>
      <dgm:t>
        <a:bodyPr/>
        <a:lstStyle/>
        <a:p>
          <a:endParaRPr lang="en-US"/>
        </a:p>
      </dgm:t>
    </dgm:pt>
    <dgm:pt modelId="{FEB73B69-6E17-4C02-80B1-2700ED30445B}" type="sibTrans" cxnId="{2F0AE8BC-E80A-4860-957A-2D76AD52E6E0}">
      <dgm:prSet/>
      <dgm:spPr/>
      <dgm:t>
        <a:bodyPr/>
        <a:lstStyle/>
        <a:p>
          <a:endParaRPr lang="en-US"/>
        </a:p>
      </dgm:t>
    </dgm:pt>
    <dgm:pt modelId="{3221FB0F-9C4E-42F1-89F4-B5DEBC35B181}">
      <dgm:prSet phldrT="[Text]"/>
      <dgm:spPr/>
      <dgm:t>
        <a:bodyPr/>
        <a:lstStyle/>
        <a:p>
          <a:r>
            <a:rPr lang="en-US" dirty="0"/>
            <a:t>Install with Composer</a:t>
          </a:r>
        </a:p>
      </dgm:t>
    </dgm:pt>
    <dgm:pt modelId="{8343D3BB-D907-4C73-86B1-5AC737286640}" type="parTrans" cxnId="{A7984293-2CAE-41B8-9CD1-647A57881CDA}">
      <dgm:prSet/>
      <dgm:spPr/>
      <dgm:t>
        <a:bodyPr/>
        <a:lstStyle/>
        <a:p>
          <a:endParaRPr lang="en-US"/>
        </a:p>
      </dgm:t>
    </dgm:pt>
    <dgm:pt modelId="{50E6D2ED-FBCE-498F-AE5F-778EFF64CEAB}" type="sibTrans" cxnId="{A7984293-2CAE-41B8-9CD1-647A57881CDA}">
      <dgm:prSet/>
      <dgm:spPr/>
      <dgm:t>
        <a:bodyPr/>
        <a:lstStyle/>
        <a:p>
          <a:endParaRPr lang="en-US"/>
        </a:p>
      </dgm:t>
    </dgm:pt>
    <dgm:pt modelId="{A586CFF4-83A4-482E-9F05-AACF647EA355}">
      <dgm:prSet phldrT="[Text]"/>
      <dgm:spPr/>
      <dgm:t>
        <a:bodyPr/>
        <a:lstStyle/>
        <a:p>
          <a:r>
            <a:rPr lang="en-US" dirty="0"/>
            <a:t>Introduction to H5P Interactive Content</a:t>
          </a:r>
        </a:p>
      </dgm:t>
    </dgm:pt>
    <dgm:pt modelId="{D88D15F5-800D-4AA1-92A8-80F5A3B3B983}" type="parTrans" cxnId="{449A7E71-E38A-45BA-A25C-E2A1B2AFFB38}">
      <dgm:prSet/>
      <dgm:spPr/>
      <dgm:t>
        <a:bodyPr/>
        <a:lstStyle/>
        <a:p>
          <a:endParaRPr lang="en-US"/>
        </a:p>
      </dgm:t>
    </dgm:pt>
    <dgm:pt modelId="{066D393C-D62D-467F-9F97-4AE47C4C0C43}" type="sibTrans" cxnId="{449A7E71-E38A-45BA-A25C-E2A1B2AFFB38}">
      <dgm:prSet/>
      <dgm:spPr/>
      <dgm:t>
        <a:bodyPr/>
        <a:lstStyle/>
        <a:p>
          <a:endParaRPr lang="en-US"/>
        </a:p>
      </dgm:t>
    </dgm:pt>
    <dgm:pt modelId="{8CF02EB6-4560-4BA6-B649-7133BA089528}" type="pres">
      <dgm:prSet presAssocID="{D0991B6D-5284-4BB6-9334-092098B52C2A}" presName="Name0" presStyleCnt="0">
        <dgm:presLayoutVars>
          <dgm:chMax val="7"/>
          <dgm:chPref val="7"/>
          <dgm:dir/>
        </dgm:presLayoutVars>
      </dgm:prSet>
      <dgm:spPr/>
    </dgm:pt>
    <dgm:pt modelId="{19F47645-623A-41F1-A8B0-9BC060AFA580}" type="pres">
      <dgm:prSet presAssocID="{D0991B6D-5284-4BB6-9334-092098B52C2A}" presName="Name1" presStyleCnt="0"/>
      <dgm:spPr/>
    </dgm:pt>
    <dgm:pt modelId="{D52ED403-3025-4320-A91B-75A4043402CB}" type="pres">
      <dgm:prSet presAssocID="{D0991B6D-5284-4BB6-9334-092098B52C2A}" presName="cycle" presStyleCnt="0"/>
      <dgm:spPr/>
    </dgm:pt>
    <dgm:pt modelId="{2B9F71CA-AEBB-4AF0-B8D2-5C8CF5EED91A}" type="pres">
      <dgm:prSet presAssocID="{D0991B6D-5284-4BB6-9334-092098B52C2A}" presName="srcNode" presStyleLbl="node1" presStyleIdx="0" presStyleCnt="7"/>
      <dgm:spPr/>
    </dgm:pt>
    <dgm:pt modelId="{050E7D28-DBA7-4E30-ABD4-36E87D0133E6}" type="pres">
      <dgm:prSet presAssocID="{D0991B6D-5284-4BB6-9334-092098B52C2A}" presName="conn" presStyleLbl="parChTrans1D2" presStyleIdx="0" presStyleCnt="1"/>
      <dgm:spPr/>
    </dgm:pt>
    <dgm:pt modelId="{E4059674-4A85-4505-BA43-C83431AE764C}" type="pres">
      <dgm:prSet presAssocID="{D0991B6D-5284-4BB6-9334-092098B52C2A}" presName="extraNode" presStyleLbl="node1" presStyleIdx="0" presStyleCnt="7"/>
      <dgm:spPr/>
    </dgm:pt>
    <dgm:pt modelId="{D7BCD802-38CE-426B-8EC8-F16A52D0581F}" type="pres">
      <dgm:prSet presAssocID="{D0991B6D-5284-4BB6-9334-092098B52C2A}" presName="dstNode" presStyleLbl="node1" presStyleIdx="0" presStyleCnt="7"/>
      <dgm:spPr/>
    </dgm:pt>
    <dgm:pt modelId="{F626E499-7053-4307-AFF9-4EB8AC2C2962}" type="pres">
      <dgm:prSet presAssocID="{62D5FA54-2CA7-4ACC-80A5-040475DDF375}" presName="text_1" presStyleLbl="node1" presStyleIdx="0" presStyleCnt="7">
        <dgm:presLayoutVars>
          <dgm:bulletEnabled val="1"/>
        </dgm:presLayoutVars>
      </dgm:prSet>
      <dgm:spPr/>
    </dgm:pt>
    <dgm:pt modelId="{AC84B492-C451-4158-8D39-CB5CC60C55D7}" type="pres">
      <dgm:prSet presAssocID="{62D5FA54-2CA7-4ACC-80A5-040475DDF375}" presName="accent_1" presStyleCnt="0"/>
      <dgm:spPr/>
    </dgm:pt>
    <dgm:pt modelId="{894BAE78-2EAC-42A9-B551-1D86585C9B27}" type="pres">
      <dgm:prSet presAssocID="{62D5FA54-2CA7-4ACC-80A5-040475DDF375}" presName="accentRepeatNode" presStyleLbl="solidFgAcc1" presStyleIdx="0" presStyleCnt="7"/>
      <dgm:spPr/>
    </dgm:pt>
    <dgm:pt modelId="{26A90F08-E925-4B84-A60E-CD5252D2071A}" type="pres">
      <dgm:prSet presAssocID="{3221FB0F-9C4E-42F1-89F4-B5DEBC35B181}" presName="text_2" presStyleLbl="node1" presStyleIdx="1" presStyleCnt="7">
        <dgm:presLayoutVars>
          <dgm:bulletEnabled val="1"/>
        </dgm:presLayoutVars>
      </dgm:prSet>
      <dgm:spPr/>
    </dgm:pt>
    <dgm:pt modelId="{BA303151-170E-40E3-841A-E7ADCB3D68BC}" type="pres">
      <dgm:prSet presAssocID="{3221FB0F-9C4E-42F1-89F4-B5DEBC35B181}" presName="accent_2" presStyleCnt="0"/>
      <dgm:spPr/>
    </dgm:pt>
    <dgm:pt modelId="{FA08AD4B-B0C1-4A36-A285-ECBB818A1F7D}" type="pres">
      <dgm:prSet presAssocID="{3221FB0F-9C4E-42F1-89F4-B5DEBC35B181}" presName="accentRepeatNode" presStyleLbl="solidFgAcc1" presStyleIdx="1" presStyleCnt="7"/>
      <dgm:spPr/>
    </dgm:pt>
    <dgm:pt modelId="{B9C4BEE6-A0DF-470A-B1DC-9004B7E6A5D1}" type="pres">
      <dgm:prSet presAssocID="{64A16324-6582-4DBD-B8FE-D383FC3B5B5B}" presName="text_3" presStyleLbl="node1" presStyleIdx="2" presStyleCnt="7">
        <dgm:presLayoutVars>
          <dgm:bulletEnabled val="1"/>
        </dgm:presLayoutVars>
      </dgm:prSet>
      <dgm:spPr/>
    </dgm:pt>
    <dgm:pt modelId="{A5FB88C3-B93E-47A0-9201-97ECD128F8E1}" type="pres">
      <dgm:prSet presAssocID="{64A16324-6582-4DBD-B8FE-D383FC3B5B5B}" presName="accent_3" presStyleCnt="0"/>
      <dgm:spPr/>
    </dgm:pt>
    <dgm:pt modelId="{5879A5B6-D1B9-4F8C-B49C-E0BFFBFEC3BB}" type="pres">
      <dgm:prSet presAssocID="{64A16324-6582-4DBD-B8FE-D383FC3B5B5B}" presName="accentRepeatNode" presStyleLbl="solidFgAcc1" presStyleIdx="2" presStyleCnt="7"/>
      <dgm:spPr/>
    </dgm:pt>
    <dgm:pt modelId="{C3C2F16F-E0B8-40F8-B9EF-7B9DDC896A1E}" type="pres">
      <dgm:prSet presAssocID="{A586CFF4-83A4-482E-9F05-AACF647EA355}" presName="text_4" presStyleLbl="node1" presStyleIdx="3" presStyleCnt="7">
        <dgm:presLayoutVars>
          <dgm:bulletEnabled val="1"/>
        </dgm:presLayoutVars>
      </dgm:prSet>
      <dgm:spPr/>
    </dgm:pt>
    <dgm:pt modelId="{E330CF3A-E07E-4E2E-A4C0-B5C3E3FF09A8}" type="pres">
      <dgm:prSet presAssocID="{A586CFF4-83A4-482E-9F05-AACF647EA355}" presName="accent_4" presStyleCnt="0"/>
      <dgm:spPr/>
    </dgm:pt>
    <dgm:pt modelId="{409AF403-4E30-4411-BF53-B55D12281661}" type="pres">
      <dgm:prSet presAssocID="{A586CFF4-83A4-482E-9F05-AACF647EA355}" presName="accentRepeatNode" presStyleLbl="solidFgAcc1" presStyleIdx="3" presStyleCnt="7"/>
      <dgm:spPr/>
    </dgm:pt>
    <dgm:pt modelId="{5AB60982-3B17-4C41-A7C8-666762A42B0E}" type="pres">
      <dgm:prSet presAssocID="{AC925187-B565-4392-A3D1-41C910FBD2EF}" presName="text_5" presStyleLbl="node1" presStyleIdx="4" presStyleCnt="7">
        <dgm:presLayoutVars>
          <dgm:bulletEnabled val="1"/>
        </dgm:presLayoutVars>
      </dgm:prSet>
      <dgm:spPr/>
    </dgm:pt>
    <dgm:pt modelId="{03438DB0-D63E-469B-8A2F-548B2B393BC1}" type="pres">
      <dgm:prSet presAssocID="{AC925187-B565-4392-A3D1-41C910FBD2EF}" presName="accent_5" presStyleCnt="0"/>
      <dgm:spPr/>
    </dgm:pt>
    <dgm:pt modelId="{4DCF0B77-A8D1-40F3-BFC9-63968F2D89B6}" type="pres">
      <dgm:prSet presAssocID="{AC925187-B565-4392-A3D1-41C910FBD2EF}" presName="accentRepeatNode" presStyleLbl="solidFgAcc1" presStyleIdx="4" presStyleCnt="7"/>
      <dgm:spPr/>
    </dgm:pt>
    <dgm:pt modelId="{F0CBF0F8-3E26-4DFA-A537-0ACE04D2C3EB}" type="pres">
      <dgm:prSet presAssocID="{E6237C79-1FD2-4545-AE8B-C2C1BA49B109}" presName="text_6" presStyleLbl="node1" presStyleIdx="5" presStyleCnt="7">
        <dgm:presLayoutVars>
          <dgm:bulletEnabled val="1"/>
        </dgm:presLayoutVars>
      </dgm:prSet>
      <dgm:spPr/>
    </dgm:pt>
    <dgm:pt modelId="{3928B9A4-E444-44AC-A06A-9A354EAF6085}" type="pres">
      <dgm:prSet presAssocID="{E6237C79-1FD2-4545-AE8B-C2C1BA49B109}" presName="accent_6" presStyleCnt="0"/>
      <dgm:spPr/>
    </dgm:pt>
    <dgm:pt modelId="{693435E1-6407-46E2-B215-4BF13C0A03FE}" type="pres">
      <dgm:prSet presAssocID="{E6237C79-1FD2-4545-AE8B-C2C1BA49B109}" presName="accentRepeatNode" presStyleLbl="solidFgAcc1" presStyleIdx="5" presStyleCnt="7"/>
      <dgm:spPr/>
    </dgm:pt>
    <dgm:pt modelId="{C639CCBE-5645-4AFF-8274-B5ACCBF73263}" type="pres">
      <dgm:prSet presAssocID="{224D34A9-98AA-4D59-AA10-81849C5E2734}" presName="text_7" presStyleLbl="node1" presStyleIdx="6" presStyleCnt="7">
        <dgm:presLayoutVars>
          <dgm:bulletEnabled val="1"/>
        </dgm:presLayoutVars>
      </dgm:prSet>
      <dgm:spPr/>
    </dgm:pt>
    <dgm:pt modelId="{E6497416-2417-48FD-830A-D97E3C5C5C73}" type="pres">
      <dgm:prSet presAssocID="{224D34A9-98AA-4D59-AA10-81849C5E2734}" presName="accent_7" presStyleCnt="0"/>
      <dgm:spPr/>
    </dgm:pt>
    <dgm:pt modelId="{D02EC1AA-1DFD-4486-B26A-58AF6302ECAF}" type="pres">
      <dgm:prSet presAssocID="{224D34A9-98AA-4D59-AA10-81849C5E2734}" presName="accentRepeatNode" presStyleLbl="solidFgAcc1" presStyleIdx="6" presStyleCnt="7"/>
      <dgm:spPr/>
    </dgm:pt>
  </dgm:ptLst>
  <dgm:cxnLst>
    <dgm:cxn modelId="{1147E213-037B-4656-B5B9-3333ABC39E96}" type="presOf" srcId="{224D34A9-98AA-4D59-AA10-81849C5E2734}" destId="{C639CCBE-5645-4AFF-8274-B5ACCBF73263}" srcOrd="0" destOrd="0" presId="urn:microsoft.com/office/officeart/2008/layout/VerticalCurvedList"/>
    <dgm:cxn modelId="{0008B93F-3AB4-4FE2-A664-FA7CE6E6AC03}" srcId="{D0991B6D-5284-4BB6-9334-092098B52C2A}" destId="{62D5FA54-2CA7-4ACC-80A5-040475DDF375}" srcOrd="0" destOrd="0" parTransId="{33A54FA6-6B34-473C-B318-11958EEB517E}" sibTransId="{D62F9EB5-456E-430A-8A05-AA8343AEA024}"/>
    <dgm:cxn modelId="{10E9BC42-1F6A-4A39-934E-BC0011D6C5D4}" type="presOf" srcId="{62D5FA54-2CA7-4ACC-80A5-040475DDF375}" destId="{F626E499-7053-4307-AFF9-4EB8AC2C2962}" srcOrd="0" destOrd="0" presId="urn:microsoft.com/office/officeart/2008/layout/VerticalCurvedList"/>
    <dgm:cxn modelId="{CD419468-FD2D-498C-8027-DF3F175EB6B1}" type="presOf" srcId="{D62F9EB5-456E-430A-8A05-AA8343AEA024}" destId="{050E7D28-DBA7-4E30-ABD4-36E87D0133E6}" srcOrd="0" destOrd="0" presId="urn:microsoft.com/office/officeart/2008/layout/VerticalCurvedList"/>
    <dgm:cxn modelId="{555DB44B-B4AB-485F-9C80-1722AC2CD08D}" type="presOf" srcId="{E6237C79-1FD2-4545-AE8B-C2C1BA49B109}" destId="{F0CBF0F8-3E26-4DFA-A537-0ACE04D2C3EB}" srcOrd="0" destOrd="0" presId="urn:microsoft.com/office/officeart/2008/layout/VerticalCurvedList"/>
    <dgm:cxn modelId="{E3CE524E-D179-4C26-AABE-C3C195CE2304}" srcId="{D0991B6D-5284-4BB6-9334-092098B52C2A}" destId="{AC925187-B565-4392-A3D1-41C910FBD2EF}" srcOrd="4" destOrd="0" parTransId="{B187FAF9-8578-4811-9FC1-AB8044C91F95}" sibTransId="{AA3226EF-7951-4F62-B1BE-19875FFA8B6A}"/>
    <dgm:cxn modelId="{DE361D4F-74C8-41A3-87A6-A928261E4FD2}" type="presOf" srcId="{3221FB0F-9C4E-42F1-89F4-B5DEBC35B181}" destId="{26A90F08-E925-4B84-A60E-CD5252D2071A}" srcOrd="0" destOrd="0" presId="urn:microsoft.com/office/officeart/2008/layout/VerticalCurvedList"/>
    <dgm:cxn modelId="{449A7E71-E38A-45BA-A25C-E2A1B2AFFB38}" srcId="{D0991B6D-5284-4BB6-9334-092098B52C2A}" destId="{A586CFF4-83A4-482E-9F05-AACF647EA355}" srcOrd="3" destOrd="0" parTransId="{D88D15F5-800D-4AA1-92A8-80F5A3B3B983}" sibTransId="{066D393C-D62D-467F-9F97-4AE47C4C0C43}"/>
    <dgm:cxn modelId="{C78D8090-9823-4DF3-B0AA-0FBA0C7F1DA0}" type="presOf" srcId="{64A16324-6582-4DBD-B8FE-D383FC3B5B5B}" destId="{B9C4BEE6-A0DF-470A-B1DC-9004B7E6A5D1}" srcOrd="0" destOrd="0" presId="urn:microsoft.com/office/officeart/2008/layout/VerticalCurvedList"/>
    <dgm:cxn modelId="{A7984293-2CAE-41B8-9CD1-647A57881CDA}" srcId="{D0991B6D-5284-4BB6-9334-092098B52C2A}" destId="{3221FB0F-9C4E-42F1-89F4-B5DEBC35B181}" srcOrd="1" destOrd="0" parTransId="{8343D3BB-D907-4C73-86B1-5AC737286640}" sibTransId="{50E6D2ED-FBCE-498F-AE5F-778EFF64CEAB}"/>
    <dgm:cxn modelId="{FC469295-1F44-4D69-B0F5-81950E477B1B}" srcId="{D0991B6D-5284-4BB6-9334-092098B52C2A}" destId="{64A16324-6582-4DBD-B8FE-D383FC3B5B5B}" srcOrd="2" destOrd="0" parTransId="{1F75629A-57E4-4750-B0BA-E9AF612C556D}" sibTransId="{30F36AB3-277C-4F94-BA81-204297B55C3A}"/>
    <dgm:cxn modelId="{13332E98-ACD7-4864-9341-CC2406EA351E}" type="presOf" srcId="{A586CFF4-83A4-482E-9F05-AACF647EA355}" destId="{C3C2F16F-E0B8-40F8-B9EF-7B9DDC896A1E}" srcOrd="0" destOrd="0" presId="urn:microsoft.com/office/officeart/2008/layout/VerticalCurvedList"/>
    <dgm:cxn modelId="{2F0AE8BC-E80A-4860-957A-2D76AD52E6E0}" srcId="{D0991B6D-5284-4BB6-9334-092098B52C2A}" destId="{E6237C79-1FD2-4545-AE8B-C2C1BA49B109}" srcOrd="5" destOrd="0" parTransId="{77368B7B-6B03-4F0B-A090-D8DF5DC3BFED}" sibTransId="{FEB73B69-6E17-4C02-80B1-2700ED30445B}"/>
    <dgm:cxn modelId="{7A5C16E2-9F30-4518-9094-F0C22AE132B6}" type="presOf" srcId="{D0991B6D-5284-4BB6-9334-092098B52C2A}" destId="{8CF02EB6-4560-4BA6-B649-7133BA089528}" srcOrd="0" destOrd="0" presId="urn:microsoft.com/office/officeart/2008/layout/VerticalCurvedList"/>
    <dgm:cxn modelId="{5EB022E3-486A-4C79-BD7E-506B9BBC963F}" type="presOf" srcId="{AC925187-B565-4392-A3D1-41C910FBD2EF}" destId="{5AB60982-3B17-4C41-A7C8-666762A42B0E}" srcOrd="0" destOrd="0" presId="urn:microsoft.com/office/officeart/2008/layout/VerticalCurvedList"/>
    <dgm:cxn modelId="{F0544DE5-1732-4A84-910B-12D48B608B34}" srcId="{D0991B6D-5284-4BB6-9334-092098B52C2A}" destId="{224D34A9-98AA-4D59-AA10-81849C5E2734}" srcOrd="6" destOrd="0" parTransId="{61E6D1C3-4F62-4372-B446-2FEDE7B63E4E}" sibTransId="{8DAB43DB-0D2B-4862-8CEB-9F55E1D9D527}"/>
    <dgm:cxn modelId="{1A6CE76E-5335-4715-99C2-105C40D86C32}" type="presParOf" srcId="{8CF02EB6-4560-4BA6-B649-7133BA089528}" destId="{19F47645-623A-41F1-A8B0-9BC060AFA580}" srcOrd="0" destOrd="0" presId="urn:microsoft.com/office/officeart/2008/layout/VerticalCurvedList"/>
    <dgm:cxn modelId="{2DC53504-32BA-41EE-BA69-05E997D5F4D6}" type="presParOf" srcId="{19F47645-623A-41F1-A8B0-9BC060AFA580}" destId="{D52ED403-3025-4320-A91B-75A4043402CB}" srcOrd="0" destOrd="0" presId="urn:microsoft.com/office/officeart/2008/layout/VerticalCurvedList"/>
    <dgm:cxn modelId="{499A1C72-64F0-427F-8B2C-96DA6CA59066}" type="presParOf" srcId="{D52ED403-3025-4320-A91B-75A4043402CB}" destId="{2B9F71CA-AEBB-4AF0-B8D2-5C8CF5EED91A}" srcOrd="0" destOrd="0" presId="urn:microsoft.com/office/officeart/2008/layout/VerticalCurvedList"/>
    <dgm:cxn modelId="{B748A9DD-3473-49D2-B43C-BC80EEC09BE9}" type="presParOf" srcId="{D52ED403-3025-4320-A91B-75A4043402CB}" destId="{050E7D28-DBA7-4E30-ABD4-36E87D0133E6}" srcOrd="1" destOrd="0" presId="urn:microsoft.com/office/officeart/2008/layout/VerticalCurvedList"/>
    <dgm:cxn modelId="{6FA4BB00-2A44-4004-8356-7EF3C52C8210}" type="presParOf" srcId="{D52ED403-3025-4320-A91B-75A4043402CB}" destId="{E4059674-4A85-4505-BA43-C83431AE764C}" srcOrd="2" destOrd="0" presId="urn:microsoft.com/office/officeart/2008/layout/VerticalCurvedList"/>
    <dgm:cxn modelId="{854C7398-C840-45E0-9B5E-4529B78C7787}" type="presParOf" srcId="{D52ED403-3025-4320-A91B-75A4043402CB}" destId="{D7BCD802-38CE-426B-8EC8-F16A52D0581F}" srcOrd="3" destOrd="0" presId="urn:microsoft.com/office/officeart/2008/layout/VerticalCurvedList"/>
    <dgm:cxn modelId="{70BAD76D-8D87-42DB-B219-0B83DCF6AF94}" type="presParOf" srcId="{19F47645-623A-41F1-A8B0-9BC060AFA580}" destId="{F626E499-7053-4307-AFF9-4EB8AC2C2962}" srcOrd="1" destOrd="0" presId="urn:microsoft.com/office/officeart/2008/layout/VerticalCurvedList"/>
    <dgm:cxn modelId="{688459FF-0016-4862-B212-E521D8F441F9}" type="presParOf" srcId="{19F47645-623A-41F1-A8B0-9BC060AFA580}" destId="{AC84B492-C451-4158-8D39-CB5CC60C55D7}" srcOrd="2" destOrd="0" presId="urn:microsoft.com/office/officeart/2008/layout/VerticalCurvedList"/>
    <dgm:cxn modelId="{278936D5-815E-491E-A8C1-17B887637F21}" type="presParOf" srcId="{AC84B492-C451-4158-8D39-CB5CC60C55D7}" destId="{894BAE78-2EAC-42A9-B551-1D86585C9B27}" srcOrd="0" destOrd="0" presId="urn:microsoft.com/office/officeart/2008/layout/VerticalCurvedList"/>
    <dgm:cxn modelId="{86F7BA71-D791-4BEF-9703-5D9667BCA98C}" type="presParOf" srcId="{19F47645-623A-41F1-A8B0-9BC060AFA580}" destId="{26A90F08-E925-4B84-A60E-CD5252D2071A}" srcOrd="3" destOrd="0" presId="urn:microsoft.com/office/officeart/2008/layout/VerticalCurvedList"/>
    <dgm:cxn modelId="{246960E7-EEEE-4C47-BB18-8A23D364FDE3}" type="presParOf" srcId="{19F47645-623A-41F1-A8B0-9BC060AFA580}" destId="{BA303151-170E-40E3-841A-E7ADCB3D68BC}" srcOrd="4" destOrd="0" presId="urn:microsoft.com/office/officeart/2008/layout/VerticalCurvedList"/>
    <dgm:cxn modelId="{FB9EDC3B-FF2A-4C8E-8A79-6887950D1142}" type="presParOf" srcId="{BA303151-170E-40E3-841A-E7ADCB3D68BC}" destId="{FA08AD4B-B0C1-4A36-A285-ECBB818A1F7D}" srcOrd="0" destOrd="0" presId="urn:microsoft.com/office/officeart/2008/layout/VerticalCurvedList"/>
    <dgm:cxn modelId="{CF0C7FB9-54E0-403C-86E0-11902383B231}" type="presParOf" srcId="{19F47645-623A-41F1-A8B0-9BC060AFA580}" destId="{B9C4BEE6-A0DF-470A-B1DC-9004B7E6A5D1}" srcOrd="5" destOrd="0" presId="urn:microsoft.com/office/officeart/2008/layout/VerticalCurvedList"/>
    <dgm:cxn modelId="{E14FC145-14C2-4BCF-A791-8CF7058764DF}" type="presParOf" srcId="{19F47645-623A-41F1-A8B0-9BC060AFA580}" destId="{A5FB88C3-B93E-47A0-9201-97ECD128F8E1}" srcOrd="6" destOrd="0" presId="urn:microsoft.com/office/officeart/2008/layout/VerticalCurvedList"/>
    <dgm:cxn modelId="{9773D964-9CF3-439D-AE61-03C225BD711A}" type="presParOf" srcId="{A5FB88C3-B93E-47A0-9201-97ECD128F8E1}" destId="{5879A5B6-D1B9-4F8C-B49C-E0BFFBFEC3BB}" srcOrd="0" destOrd="0" presId="urn:microsoft.com/office/officeart/2008/layout/VerticalCurvedList"/>
    <dgm:cxn modelId="{58CE898B-057F-47BE-A87B-2875184579A4}" type="presParOf" srcId="{19F47645-623A-41F1-A8B0-9BC060AFA580}" destId="{C3C2F16F-E0B8-40F8-B9EF-7B9DDC896A1E}" srcOrd="7" destOrd="0" presId="urn:microsoft.com/office/officeart/2008/layout/VerticalCurvedList"/>
    <dgm:cxn modelId="{DBAAAFCE-3579-4CB1-BE43-B861BDA3D4DA}" type="presParOf" srcId="{19F47645-623A-41F1-A8B0-9BC060AFA580}" destId="{E330CF3A-E07E-4E2E-A4C0-B5C3E3FF09A8}" srcOrd="8" destOrd="0" presId="urn:microsoft.com/office/officeart/2008/layout/VerticalCurvedList"/>
    <dgm:cxn modelId="{87D2B942-9F12-4EFC-8210-85CAAC4EB009}" type="presParOf" srcId="{E330CF3A-E07E-4E2E-A4C0-B5C3E3FF09A8}" destId="{409AF403-4E30-4411-BF53-B55D12281661}" srcOrd="0" destOrd="0" presId="urn:microsoft.com/office/officeart/2008/layout/VerticalCurvedList"/>
    <dgm:cxn modelId="{2B799C30-F23B-49C9-8BF0-7E2CAC10E96D}" type="presParOf" srcId="{19F47645-623A-41F1-A8B0-9BC060AFA580}" destId="{5AB60982-3B17-4C41-A7C8-666762A42B0E}" srcOrd="9" destOrd="0" presId="urn:microsoft.com/office/officeart/2008/layout/VerticalCurvedList"/>
    <dgm:cxn modelId="{2DA37E55-4401-4354-B8CB-FE4606660784}" type="presParOf" srcId="{19F47645-623A-41F1-A8B0-9BC060AFA580}" destId="{03438DB0-D63E-469B-8A2F-548B2B393BC1}" srcOrd="10" destOrd="0" presId="urn:microsoft.com/office/officeart/2008/layout/VerticalCurvedList"/>
    <dgm:cxn modelId="{4B5B9DBC-140E-4E53-8822-3E25F8852C6C}" type="presParOf" srcId="{03438DB0-D63E-469B-8A2F-548B2B393BC1}" destId="{4DCF0B77-A8D1-40F3-BFC9-63968F2D89B6}" srcOrd="0" destOrd="0" presId="urn:microsoft.com/office/officeart/2008/layout/VerticalCurvedList"/>
    <dgm:cxn modelId="{9E2E5878-B121-4173-8CDE-07F10D744EA7}" type="presParOf" srcId="{19F47645-623A-41F1-A8B0-9BC060AFA580}" destId="{F0CBF0F8-3E26-4DFA-A537-0ACE04D2C3EB}" srcOrd="11" destOrd="0" presId="urn:microsoft.com/office/officeart/2008/layout/VerticalCurvedList"/>
    <dgm:cxn modelId="{18A47F09-D66D-474D-B3CA-C88C2D75EBBA}" type="presParOf" srcId="{19F47645-623A-41F1-A8B0-9BC060AFA580}" destId="{3928B9A4-E444-44AC-A06A-9A354EAF6085}" srcOrd="12" destOrd="0" presId="urn:microsoft.com/office/officeart/2008/layout/VerticalCurvedList"/>
    <dgm:cxn modelId="{0CB95ED1-C3F5-4114-9C34-A8128F8ACDB1}" type="presParOf" srcId="{3928B9A4-E444-44AC-A06A-9A354EAF6085}" destId="{693435E1-6407-46E2-B215-4BF13C0A03FE}" srcOrd="0" destOrd="0" presId="urn:microsoft.com/office/officeart/2008/layout/VerticalCurvedList"/>
    <dgm:cxn modelId="{5C20DAF2-1FC1-49A4-8C96-5A929B8473D8}" type="presParOf" srcId="{19F47645-623A-41F1-A8B0-9BC060AFA580}" destId="{C639CCBE-5645-4AFF-8274-B5ACCBF73263}" srcOrd="13" destOrd="0" presId="urn:microsoft.com/office/officeart/2008/layout/VerticalCurvedList"/>
    <dgm:cxn modelId="{304E6F2E-079E-4354-BF4D-FB91F17D04CB}" type="presParOf" srcId="{19F47645-623A-41F1-A8B0-9BC060AFA580}" destId="{E6497416-2417-48FD-830A-D97E3C5C5C73}" srcOrd="14" destOrd="0" presId="urn:microsoft.com/office/officeart/2008/layout/VerticalCurvedList"/>
    <dgm:cxn modelId="{FBBEED5C-1C16-4863-92D5-383D459D2A5B}" type="presParOf" srcId="{E6497416-2417-48FD-830A-D97E3C5C5C73}" destId="{D02EC1AA-1DFD-4486-B26A-58AF6302EC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02D49-D7F7-45C2-878B-76E54EA210A7}" type="doc">
      <dgm:prSet loTypeId="urn:microsoft.com/office/officeart/2005/8/layout/b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E0FDED-D0DB-44F2-9F13-33648E0D72C1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73B1525B-EC81-480C-B27E-D12D278F0604}" type="parTrans" cxnId="{E25703D6-5327-47F1-BEA8-CE8228F47AC5}">
      <dgm:prSet/>
      <dgm:spPr/>
      <dgm:t>
        <a:bodyPr/>
        <a:lstStyle/>
        <a:p>
          <a:endParaRPr lang="en-US"/>
        </a:p>
      </dgm:t>
    </dgm:pt>
    <dgm:pt modelId="{4DD91D04-2C3B-4AB0-917B-E73111442057}" type="sibTrans" cxnId="{E25703D6-5327-47F1-BEA8-CE8228F47AC5}">
      <dgm:prSet/>
      <dgm:spPr/>
      <dgm:t>
        <a:bodyPr/>
        <a:lstStyle/>
        <a:p>
          <a:endParaRPr lang="en-US"/>
        </a:p>
      </dgm:t>
    </dgm:pt>
    <dgm:pt modelId="{DEF61EBD-2A28-48F4-B13D-FA7BE260DB58}">
      <dgm:prSet/>
      <dgm:spPr/>
      <dgm:t>
        <a:bodyPr/>
        <a:lstStyle/>
        <a:p>
          <a:r>
            <a:rPr lang="en-US" dirty="0"/>
            <a:t>Static Content</a:t>
          </a:r>
        </a:p>
      </dgm:t>
    </dgm:pt>
    <dgm:pt modelId="{883CAB67-F9F0-4E6D-B36E-91BCAF51E77D}" type="parTrans" cxnId="{0DF84C26-5BDE-45C7-B75A-402948F5451E}">
      <dgm:prSet/>
      <dgm:spPr/>
      <dgm:t>
        <a:bodyPr/>
        <a:lstStyle/>
        <a:p>
          <a:endParaRPr lang="en-US"/>
        </a:p>
      </dgm:t>
    </dgm:pt>
    <dgm:pt modelId="{BCF55CDE-05F8-4624-A750-AFA05B4AE776}" type="sibTrans" cxnId="{0DF84C26-5BDE-45C7-B75A-402948F5451E}">
      <dgm:prSet/>
      <dgm:spPr/>
      <dgm:t>
        <a:bodyPr/>
        <a:lstStyle/>
        <a:p>
          <a:endParaRPr lang="en-US"/>
        </a:p>
      </dgm:t>
    </dgm:pt>
    <dgm:pt modelId="{2DCB34C5-C5B7-4347-8AF4-9CB9EE87CF5E}">
      <dgm:prSet/>
      <dgm:spPr/>
      <dgm:t>
        <a:bodyPr/>
        <a:lstStyle/>
        <a:p>
          <a:r>
            <a:rPr lang="en-US" dirty="0"/>
            <a:t>Articles</a:t>
          </a:r>
        </a:p>
      </dgm:t>
    </dgm:pt>
    <dgm:pt modelId="{60574A3F-B1EC-4A91-99DD-54CE225F63EA}" type="parTrans" cxnId="{72AD803B-AF8F-4D61-89AE-1CC62EE0A174}">
      <dgm:prSet/>
      <dgm:spPr/>
      <dgm:t>
        <a:bodyPr/>
        <a:lstStyle/>
        <a:p>
          <a:endParaRPr lang="en-US"/>
        </a:p>
      </dgm:t>
    </dgm:pt>
    <dgm:pt modelId="{6262E349-540F-4C7B-B73A-C1F1E9AB0BED}" type="sibTrans" cxnId="{72AD803B-AF8F-4D61-89AE-1CC62EE0A174}">
      <dgm:prSet/>
      <dgm:spPr/>
      <dgm:t>
        <a:bodyPr/>
        <a:lstStyle/>
        <a:p>
          <a:endParaRPr lang="en-US"/>
        </a:p>
      </dgm:t>
    </dgm:pt>
    <dgm:pt modelId="{BB22189D-2736-49C6-B49D-155E1C261653}">
      <dgm:prSet/>
      <dgm:spPr/>
      <dgm:t>
        <a:bodyPr/>
        <a:lstStyle/>
        <a:p>
          <a:r>
            <a:rPr lang="en-US" dirty="0"/>
            <a:t>Interactive content</a:t>
          </a:r>
        </a:p>
      </dgm:t>
    </dgm:pt>
    <dgm:pt modelId="{7AB26D08-C253-4B50-B263-454ACC8F457A}" type="parTrans" cxnId="{78968B1E-B112-425F-92FA-E525C8D40657}">
      <dgm:prSet/>
      <dgm:spPr/>
      <dgm:t>
        <a:bodyPr/>
        <a:lstStyle/>
        <a:p>
          <a:endParaRPr lang="en-US"/>
        </a:p>
      </dgm:t>
    </dgm:pt>
    <dgm:pt modelId="{0F340046-7970-40D2-8B21-FF1678367D61}" type="sibTrans" cxnId="{78968B1E-B112-425F-92FA-E525C8D40657}">
      <dgm:prSet/>
      <dgm:spPr/>
      <dgm:t>
        <a:bodyPr/>
        <a:lstStyle/>
        <a:p>
          <a:endParaRPr lang="en-US"/>
        </a:p>
      </dgm:t>
    </dgm:pt>
    <dgm:pt modelId="{D1786DBD-A971-409F-B9B2-A8BFECD93031}">
      <dgm:prSet/>
      <dgm:spPr/>
      <dgm:t>
        <a:bodyPr/>
        <a:lstStyle/>
        <a:p>
          <a:r>
            <a:rPr lang="en-US" dirty="0"/>
            <a:t>Difficulty levels</a:t>
          </a:r>
        </a:p>
      </dgm:t>
    </dgm:pt>
    <dgm:pt modelId="{F3074C5D-3894-4904-A90F-9A072467BCF4}" type="parTrans" cxnId="{1483C295-893D-4061-99CD-BEDC659A0EC8}">
      <dgm:prSet/>
      <dgm:spPr/>
      <dgm:t>
        <a:bodyPr/>
        <a:lstStyle/>
        <a:p>
          <a:endParaRPr lang="en-US"/>
        </a:p>
      </dgm:t>
    </dgm:pt>
    <dgm:pt modelId="{9D9F588B-9627-4C66-BF09-0DAB54F6344D}" type="sibTrans" cxnId="{1483C295-893D-4061-99CD-BEDC659A0EC8}">
      <dgm:prSet/>
      <dgm:spPr/>
      <dgm:t>
        <a:bodyPr/>
        <a:lstStyle/>
        <a:p>
          <a:endParaRPr lang="en-US"/>
        </a:p>
      </dgm:t>
    </dgm:pt>
    <dgm:pt modelId="{484AD295-BD41-4949-9948-ADFDC4585973}">
      <dgm:prSet/>
      <dgm:spPr/>
      <dgm:t>
        <a:bodyPr/>
        <a:lstStyle/>
        <a:p>
          <a:r>
            <a:rPr lang="en-US" dirty="0"/>
            <a:t>Users</a:t>
          </a:r>
        </a:p>
      </dgm:t>
    </dgm:pt>
    <dgm:pt modelId="{37A65EBD-B9BD-4AA4-9DBB-A50B123DE876}" type="parTrans" cxnId="{3B393FB4-0892-4BCB-9102-CCFEA9596649}">
      <dgm:prSet/>
      <dgm:spPr/>
      <dgm:t>
        <a:bodyPr/>
        <a:lstStyle/>
        <a:p>
          <a:endParaRPr lang="en-US"/>
        </a:p>
      </dgm:t>
    </dgm:pt>
    <dgm:pt modelId="{8A883EE4-D0D1-4E78-BC64-2524B3A214B5}" type="sibTrans" cxnId="{3B393FB4-0892-4BCB-9102-CCFEA9596649}">
      <dgm:prSet/>
      <dgm:spPr/>
      <dgm:t>
        <a:bodyPr/>
        <a:lstStyle/>
        <a:p>
          <a:endParaRPr lang="en-US"/>
        </a:p>
      </dgm:t>
    </dgm:pt>
    <dgm:pt modelId="{173EC088-0B86-4165-8718-C8333BEE1AF9}">
      <dgm:prSet/>
      <dgm:spPr/>
      <dgm:t>
        <a:bodyPr/>
        <a:lstStyle/>
        <a:p>
          <a:r>
            <a:rPr lang="en-US" dirty="0"/>
            <a:t>Groups</a:t>
          </a:r>
        </a:p>
      </dgm:t>
    </dgm:pt>
    <dgm:pt modelId="{ADFC7E75-1631-4872-BB4A-E9E93D0D7ACE}" type="parTrans" cxnId="{C41A0A3A-B482-4A82-A161-84B55E6044AF}">
      <dgm:prSet/>
      <dgm:spPr/>
      <dgm:t>
        <a:bodyPr/>
        <a:lstStyle/>
        <a:p>
          <a:endParaRPr lang="en-US"/>
        </a:p>
      </dgm:t>
    </dgm:pt>
    <dgm:pt modelId="{CC858EE7-3ADD-4EF7-9D1D-D90ECB50A38D}" type="sibTrans" cxnId="{C41A0A3A-B482-4A82-A161-84B55E6044AF}">
      <dgm:prSet/>
      <dgm:spPr/>
      <dgm:t>
        <a:bodyPr/>
        <a:lstStyle/>
        <a:p>
          <a:endParaRPr lang="en-US"/>
        </a:p>
      </dgm:t>
    </dgm:pt>
    <dgm:pt modelId="{FD2076F2-8BF0-462B-BB07-5AA962988581}">
      <dgm:prSet/>
      <dgm:spPr/>
      <dgm:t>
        <a:bodyPr/>
        <a:lstStyle/>
        <a:p>
          <a:r>
            <a:rPr lang="en-US" dirty="0"/>
            <a:t>Quiz Events</a:t>
          </a:r>
        </a:p>
      </dgm:t>
    </dgm:pt>
    <dgm:pt modelId="{11496150-BC1A-4C27-9A60-FD3C25AE9B33}" type="parTrans" cxnId="{F6F2694F-B49C-452E-8AB7-E378E2041231}">
      <dgm:prSet/>
      <dgm:spPr/>
      <dgm:t>
        <a:bodyPr/>
        <a:lstStyle/>
        <a:p>
          <a:endParaRPr lang="en-US"/>
        </a:p>
      </dgm:t>
    </dgm:pt>
    <dgm:pt modelId="{6A699B5C-FF4B-4A85-A1F1-20A811501857}" type="sibTrans" cxnId="{F6F2694F-B49C-452E-8AB7-E378E2041231}">
      <dgm:prSet/>
      <dgm:spPr/>
      <dgm:t>
        <a:bodyPr/>
        <a:lstStyle/>
        <a:p>
          <a:endParaRPr lang="en-US"/>
        </a:p>
      </dgm:t>
    </dgm:pt>
    <dgm:pt modelId="{96592C61-F789-4057-A1E8-D7DEB9C65699}">
      <dgm:prSet/>
      <dgm:spPr/>
      <dgm:t>
        <a:bodyPr/>
        <a:lstStyle/>
        <a:p>
          <a:r>
            <a:rPr lang="en-US" dirty="0"/>
            <a:t>Lectures &amp; Classes</a:t>
          </a:r>
        </a:p>
      </dgm:t>
    </dgm:pt>
    <dgm:pt modelId="{495274CA-7A5B-4604-BE62-6954D12CA3F2}" type="parTrans" cxnId="{9C986A91-A233-48C6-A5E8-95C201FFB40C}">
      <dgm:prSet/>
      <dgm:spPr/>
      <dgm:t>
        <a:bodyPr/>
        <a:lstStyle/>
        <a:p>
          <a:endParaRPr lang="en-US"/>
        </a:p>
      </dgm:t>
    </dgm:pt>
    <dgm:pt modelId="{2A376EDA-A417-4386-838D-7685BDF97F5D}" type="sibTrans" cxnId="{9C986A91-A233-48C6-A5E8-95C201FFB40C}">
      <dgm:prSet/>
      <dgm:spPr/>
      <dgm:t>
        <a:bodyPr/>
        <a:lstStyle/>
        <a:p>
          <a:endParaRPr lang="en-US"/>
        </a:p>
      </dgm:t>
    </dgm:pt>
    <dgm:pt modelId="{FF0C185F-DB26-4821-8AC2-A1A209811CCF}">
      <dgm:prSet/>
      <dgm:spPr/>
      <dgm:t>
        <a:bodyPr/>
        <a:lstStyle/>
        <a:p>
          <a:r>
            <a:rPr lang="en-US" dirty="0"/>
            <a:t>Individuals</a:t>
          </a:r>
        </a:p>
      </dgm:t>
    </dgm:pt>
    <dgm:pt modelId="{097F6963-04A1-4704-8266-71294E0519A1}" type="parTrans" cxnId="{3D94A511-4723-48C4-8BC6-A88463EBE0AB}">
      <dgm:prSet/>
      <dgm:spPr/>
      <dgm:t>
        <a:bodyPr/>
        <a:lstStyle/>
        <a:p>
          <a:endParaRPr lang="en-US"/>
        </a:p>
      </dgm:t>
    </dgm:pt>
    <dgm:pt modelId="{BBD3C43D-51E1-4853-BFA2-F0803B1C32DA}" type="sibTrans" cxnId="{3D94A511-4723-48C4-8BC6-A88463EBE0AB}">
      <dgm:prSet/>
      <dgm:spPr/>
      <dgm:t>
        <a:bodyPr/>
        <a:lstStyle/>
        <a:p>
          <a:endParaRPr lang="en-US"/>
        </a:p>
      </dgm:t>
    </dgm:pt>
    <dgm:pt modelId="{2B1F7F1C-2FAD-46D1-9041-C2E814F9281B}">
      <dgm:prSet/>
      <dgm:spPr/>
      <dgm:t>
        <a:bodyPr/>
        <a:lstStyle/>
        <a:p>
          <a:r>
            <a:rPr lang="en-US" dirty="0"/>
            <a:t>Topical browsing</a:t>
          </a:r>
        </a:p>
      </dgm:t>
    </dgm:pt>
    <dgm:pt modelId="{528D65D6-F3E7-4B78-8AD3-540CF774BEAC}" type="parTrans" cxnId="{36CC60F6-4A49-4188-9E3C-E5BDCE71C2E8}">
      <dgm:prSet/>
      <dgm:spPr/>
      <dgm:t>
        <a:bodyPr/>
        <a:lstStyle/>
        <a:p>
          <a:endParaRPr lang="en-US"/>
        </a:p>
      </dgm:t>
    </dgm:pt>
    <dgm:pt modelId="{4A2C8723-7BED-4190-AE3F-E899B9EAFD90}" type="sibTrans" cxnId="{36CC60F6-4A49-4188-9E3C-E5BDCE71C2E8}">
      <dgm:prSet/>
      <dgm:spPr/>
      <dgm:t>
        <a:bodyPr/>
        <a:lstStyle/>
        <a:p>
          <a:endParaRPr lang="en-US"/>
        </a:p>
      </dgm:t>
    </dgm:pt>
    <dgm:pt modelId="{B3236386-E48C-4203-8D64-07080C223CE8}">
      <dgm:prSet/>
      <dgm:spPr/>
      <dgm:t>
        <a:bodyPr/>
        <a:lstStyle/>
        <a:p>
          <a:r>
            <a:rPr lang="en-US" dirty="0"/>
            <a:t>Level-up challenges</a:t>
          </a:r>
        </a:p>
      </dgm:t>
    </dgm:pt>
    <dgm:pt modelId="{60688131-7241-4551-BD63-649A3B5DFEF1}" type="parTrans" cxnId="{E8A1A1B9-9DDA-4F70-B713-16F549F2F161}">
      <dgm:prSet/>
      <dgm:spPr/>
      <dgm:t>
        <a:bodyPr/>
        <a:lstStyle/>
        <a:p>
          <a:endParaRPr lang="en-US"/>
        </a:p>
      </dgm:t>
    </dgm:pt>
    <dgm:pt modelId="{5CAAAE31-47C3-418F-9365-85EAA84644CB}" type="sibTrans" cxnId="{E8A1A1B9-9DDA-4F70-B713-16F549F2F161}">
      <dgm:prSet/>
      <dgm:spPr/>
      <dgm:t>
        <a:bodyPr/>
        <a:lstStyle/>
        <a:p>
          <a:endParaRPr lang="en-US"/>
        </a:p>
      </dgm:t>
    </dgm:pt>
    <dgm:pt modelId="{0DA32398-ED38-4C4D-BBBB-6C4D1BB46EDE}">
      <dgm:prSet/>
      <dgm:spPr/>
      <dgm:t>
        <a:bodyPr/>
        <a:lstStyle/>
        <a:p>
          <a:r>
            <a:rPr lang="en-US" dirty="0"/>
            <a:t>Pledged community</a:t>
          </a:r>
        </a:p>
      </dgm:t>
    </dgm:pt>
    <dgm:pt modelId="{B625EE38-1B7A-49C4-B1B9-4633023009F9}" type="parTrans" cxnId="{AD1D7B2F-CFC3-4330-827A-5788490E8B16}">
      <dgm:prSet/>
      <dgm:spPr/>
      <dgm:t>
        <a:bodyPr/>
        <a:lstStyle/>
        <a:p>
          <a:endParaRPr lang="en-US"/>
        </a:p>
      </dgm:t>
    </dgm:pt>
    <dgm:pt modelId="{F6318DF7-FF1B-4D32-8681-1943DDF7A594}" type="sibTrans" cxnId="{AD1D7B2F-CFC3-4330-827A-5788490E8B16}">
      <dgm:prSet/>
      <dgm:spPr/>
      <dgm:t>
        <a:bodyPr/>
        <a:lstStyle/>
        <a:p>
          <a:endParaRPr lang="en-US"/>
        </a:p>
      </dgm:t>
    </dgm:pt>
    <dgm:pt modelId="{E40BB198-12CF-4FB6-AF79-B41BFE5D7E7B}">
      <dgm:prSet/>
      <dgm:spPr/>
      <dgm:t>
        <a:bodyPr/>
        <a:lstStyle/>
        <a:p>
          <a:r>
            <a:rPr lang="en-US" dirty="0"/>
            <a:t>Smartphone</a:t>
          </a:r>
        </a:p>
      </dgm:t>
    </dgm:pt>
    <dgm:pt modelId="{88EF26FE-9966-4326-890A-89CCA71D4785}" type="parTrans" cxnId="{B548A7AB-6483-4AA5-AC1B-8407F7B22C12}">
      <dgm:prSet/>
      <dgm:spPr/>
      <dgm:t>
        <a:bodyPr/>
        <a:lstStyle/>
        <a:p>
          <a:endParaRPr lang="en-US"/>
        </a:p>
      </dgm:t>
    </dgm:pt>
    <dgm:pt modelId="{1C6D7F9E-C4FC-4D36-88BC-A0AC8BB3A8D1}" type="sibTrans" cxnId="{B548A7AB-6483-4AA5-AC1B-8407F7B22C12}">
      <dgm:prSet/>
      <dgm:spPr/>
      <dgm:t>
        <a:bodyPr/>
        <a:lstStyle/>
        <a:p>
          <a:endParaRPr lang="en-US"/>
        </a:p>
      </dgm:t>
    </dgm:pt>
    <dgm:pt modelId="{621D5143-3C36-4F2A-967C-60EFBC344ADC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2524CF77-E3FF-41D2-A37C-5EF6986381DA}" type="parTrans" cxnId="{87C67023-0F89-4ED3-848F-0BB01611E591}">
      <dgm:prSet/>
      <dgm:spPr/>
      <dgm:t>
        <a:bodyPr/>
        <a:lstStyle/>
        <a:p>
          <a:endParaRPr lang="en-US"/>
        </a:p>
      </dgm:t>
    </dgm:pt>
    <dgm:pt modelId="{6391BDF1-ADE0-45EF-B8F0-20FF1DD167C2}" type="sibTrans" cxnId="{87C67023-0F89-4ED3-848F-0BB01611E591}">
      <dgm:prSet/>
      <dgm:spPr/>
      <dgm:t>
        <a:bodyPr/>
        <a:lstStyle/>
        <a:p>
          <a:endParaRPr lang="en-US"/>
        </a:p>
      </dgm:t>
    </dgm:pt>
    <dgm:pt modelId="{09E58AFE-F982-4A11-9B9D-5BD2A3CE3864}">
      <dgm:prSet/>
      <dgm:spPr/>
      <dgm:t>
        <a:bodyPr/>
        <a:lstStyle/>
        <a:p>
          <a:r>
            <a:rPr lang="en-US" dirty="0"/>
            <a:t>Videos </a:t>
          </a:r>
        </a:p>
      </dgm:t>
    </dgm:pt>
    <dgm:pt modelId="{F354452E-1129-49D4-BE41-BB01D2CC9ED1}" type="parTrans" cxnId="{6BC7456D-951A-4906-8642-172162506A13}">
      <dgm:prSet/>
      <dgm:spPr/>
      <dgm:t>
        <a:bodyPr/>
        <a:lstStyle/>
        <a:p>
          <a:endParaRPr lang="en-US"/>
        </a:p>
      </dgm:t>
    </dgm:pt>
    <dgm:pt modelId="{1A1E0423-1F27-4F5B-A77C-5F57409C8B19}" type="sibTrans" cxnId="{6BC7456D-951A-4906-8642-172162506A13}">
      <dgm:prSet/>
      <dgm:spPr/>
      <dgm:t>
        <a:bodyPr/>
        <a:lstStyle/>
        <a:p>
          <a:endParaRPr lang="en-US"/>
        </a:p>
      </dgm:t>
    </dgm:pt>
    <dgm:pt modelId="{9D50CA8C-0047-4AF3-9DFA-8B8EF4C0FD69}">
      <dgm:prSet/>
      <dgm:spPr/>
      <dgm:t>
        <a:bodyPr/>
        <a:lstStyle/>
        <a:p>
          <a:r>
            <a:rPr lang="en-US" dirty="0"/>
            <a:t>Cards</a:t>
          </a:r>
        </a:p>
      </dgm:t>
    </dgm:pt>
    <dgm:pt modelId="{6F701885-17DD-41A5-8722-6246464493DC}" type="parTrans" cxnId="{F845E0B0-1D9E-4CB6-A264-48A2A257233B}">
      <dgm:prSet/>
      <dgm:spPr/>
      <dgm:t>
        <a:bodyPr/>
        <a:lstStyle/>
        <a:p>
          <a:endParaRPr lang="en-US"/>
        </a:p>
      </dgm:t>
    </dgm:pt>
    <dgm:pt modelId="{42308255-D646-4E1B-969A-ECB19B322931}" type="sibTrans" cxnId="{F845E0B0-1D9E-4CB6-A264-48A2A257233B}">
      <dgm:prSet/>
      <dgm:spPr/>
      <dgm:t>
        <a:bodyPr/>
        <a:lstStyle/>
        <a:p>
          <a:endParaRPr lang="en-US"/>
        </a:p>
      </dgm:t>
    </dgm:pt>
    <dgm:pt modelId="{1DE88C50-A516-4EA2-9FE9-2855111F911E}">
      <dgm:prSet/>
      <dgm:spPr/>
      <dgm:t>
        <a:bodyPr/>
        <a:lstStyle/>
        <a:p>
          <a:r>
            <a:rPr lang="en-US" dirty="0"/>
            <a:t>Desktop</a:t>
          </a:r>
        </a:p>
      </dgm:t>
    </dgm:pt>
    <dgm:pt modelId="{F424BAF9-E6B7-4CDA-A6F1-4CF602710635}" type="parTrans" cxnId="{ED45C3C9-DA51-46C9-868B-A3DC34F59E05}">
      <dgm:prSet/>
      <dgm:spPr/>
      <dgm:t>
        <a:bodyPr/>
        <a:lstStyle/>
        <a:p>
          <a:endParaRPr lang="en-US"/>
        </a:p>
      </dgm:t>
    </dgm:pt>
    <dgm:pt modelId="{E2D44FC2-60C5-4074-8D7D-9E8618CB69BF}" type="sibTrans" cxnId="{ED45C3C9-DA51-46C9-868B-A3DC34F59E05}">
      <dgm:prSet/>
      <dgm:spPr/>
      <dgm:t>
        <a:bodyPr/>
        <a:lstStyle/>
        <a:p>
          <a:endParaRPr lang="en-US"/>
        </a:p>
      </dgm:t>
    </dgm:pt>
    <dgm:pt modelId="{C7F93349-6457-4745-802D-FF1C9B0796B5}">
      <dgm:prSet/>
      <dgm:spPr/>
      <dgm:t>
        <a:bodyPr/>
        <a:lstStyle/>
        <a:p>
          <a:r>
            <a:rPr lang="en-US" dirty="0"/>
            <a:t>Remote Users</a:t>
          </a:r>
        </a:p>
      </dgm:t>
    </dgm:pt>
    <dgm:pt modelId="{14D66B73-B7BA-4EF0-990E-3D7AAE506EF1}" type="parTrans" cxnId="{F333E0DD-6BF8-4359-884C-4685153C203E}">
      <dgm:prSet/>
      <dgm:spPr/>
      <dgm:t>
        <a:bodyPr/>
        <a:lstStyle/>
        <a:p>
          <a:endParaRPr lang="en-US"/>
        </a:p>
      </dgm:t>
    </dgm:pt>
    <dgm:pt modelId="{BA3B988E-E1B9-4963-A818-F1AE404E41EE}" type="sibTrans" cxnId="{F333E0DD-6BF8-4359-884C-4685153C203E}">
      <dgm:prSet/>
      <dgm:spPr/>
      <dgm:t>
        <a:bodyPr/>
        <a:lstStyle/>
        <a:p>
          <a:endParaRPr lang="en-US"/>
        </a:p>
      </dgm:t>
    </dgm:pt>
    <dgm:pt modelId="{1EC13B97-5617-4B8E-AB69-0E703F180AF5}">
      <dgm:prSet/>
      <dgm:spPr/>
      <dgm:t>
        <a:bodyPr/>
        <a:lstStyle/>
        <a:p>
          <a:r>
            <a:rPr lang="en-US" dirty="0"/>
            <a:t>Quizzes</a:t>
          </a:r>
        </a:p>
      </dgm:t>
    </dgm:pt>
    <dgm:pt modelId="{1923F418-C1F6-4E2C-8BA4-EAE28BA015A7}" type="parTrans" cxnId="{B25844C5-3360-41C9-9C1D-674415907A2D}">
      <dgm:prSet/>
      <dgm:spPr/>
    </dgm:pt>
    <dgm:pt modelId="{E271CCDB-5C27-4C36-945D-0B6C05956D0F}" type="sibTrans" cxnId="{B25844C5-3360-41C9-9C1D-674415907A2D}">
      <dgm:prSet/>
      <dgm:spPr/>
    </dgm:pt>
    <dgm:pt modelId="{63EB8797-87A6-4D37-A586-8F3D887EE5F1}" type="pres">
      <dgm:prSet presAssocID="{ADF02D49-D7F7-45C2-878B-76E54EA210A7}" presName="diagram" presStyleCnt="0">
        <dgm:presLayoutVars>
          <dgm:dir/>
          <dgm:animLvl val="lvl"/>
          <dgm:resizeHandles val="exact"/>
        </dgm:presLayoutVars>
      </dgm:prSet>
      <dgm:spPr/>
    </dgm:pt>
    <dgm:pt modelId="{5CAF23F4-45D7-44E9-8410-BCD46FE76A99}" type="pres">
      <dgm:prSet presAssocID="{87E0FDED-D0DB-44F2-9F13-33648E0D72C1}" presName="compNode" presStyleCnt="0"/>
      <dgm:spPr/>
    </dgm:pt>
    <dgm:pt modelId="{B9F1CD4C-4181-4742-8A0B-0A1C7F7C8D17}" type="pres">
      <dgm:prSet presAssocID="{87E0FDED-D0DB-44F2-9F13-33648E0D72C1}" presName="childRect" presStyleLbl="bgAcc1" presStyleIdx="0" presStyleCnt="3">
        <dgm:presLayoutVars>
          <dgm:bulletEnabled val="1"/>
        </dgm:presLayoutVars>
      </dgm:prSet>
      <dgm:spPr/>
    </dgm:pt>
    <dgm:pt modelId="{7AEC080A-BDE3-4C98-9D6B-4434DCA6D511}" type="pres">
      <dgm:prSet presAssocID="{87E0FDED-D0DB-44F2-9F13-33648E0D72C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489EE7-4DA9-4491-9A27-7F0AFD527275}" type="pres">
      <dgm:prSet presAssocID="{87E0FDED-D0DB-44F2-9F13-33648E0D72C1}" presName="parentRect" presStyleLbl="alignNode1" presStyleIdx="0" presStyleCnt="3"/>
      <dgm:spPr/>
    </dgm:pt>
    <dgm:pt modelId="{4712BADC-A8B6-4F7E-B8C6-36EF608A7B26}" type="pres">
      <dgm:prSet presAssocID="{87E0FDED-D0DB-44F2-9F13-33648E0D72C1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23041DC-2196-4F14-B231-97CBAC401C79}" type="pres">
      <dgm:prSet presAssocID="{4DD91D04-2C3B-4AB0-917B-E73111442057}" presName="sibTrans" presStyleLbl="sibTrans2D1" presStyleIdx="0" presStyleCnt="0"/>
      <dgm:spPr/>
    </dgm:pt>
    <dgm:pt modelId="{3D61C72F-1AA9-4B91-88DB-89C43FA620A8}" type="pres">
      <dgm:prSet presAssocID="{484AD295-BD41-4949-9948-ADFDC4585973}" presName="compNode" presStyleCnt="0"/>
      <dgm:spPr/>
    </dgm:pt>
    <dgm:pt modelId="{6B5246DC-9DEE-4842-BEAD-D8C131010397}" type="pres">
      <dgm:prSet presAssocID="{484AD295-BD41-4949-9948-ADFDC4585973}" presName="childRect" presStyleLbl="bgAcc1" presStyleIdx="1" presStyleCnt="3">
        <dgm:presLayoutVars>
          <dgm:bulletEnabled val="1"/>
        </dgm:presLayoutVars>
      </dgm:prSet>
      <dgm:spPr/>
    </dgm:pt>
    <dgm:pt modelId="{5F8BFDC6-463B-4CCD-A67B-6E153E5E82E6}" type="pres">
      <dgm:prSet presAssocID="{484AD295-BD41-4949-9948-ADFDC45859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51B157-34C1-4490-9E42-5E92B2234941}" type="pres">
      <dgm:prSet presAssocID="{484AD295-BD41-4949-9948-ADFDC4585973}" presName="parentRect" presStyleLbl="alignNode1" presStyleIdx="1" presStyleCnt="3"/>
      <dgm:spPr/>
    </dgm:pt>
    <dgm:pt modelId="{3B7A62E5-249E-450F-85F6-9DC2B86F09C4}" type="pres">
      <dgm:prSet presAssocID="{484AD295-BD41-4949-9948-ADFDC4585973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2451A38-034D-4189-AAD7-367A8F596597}" type="pres">
      <dgm:prSet presAssocID="{8A883EE4-D0D1-4E78-BC64-2524B3A214B5}" presName="sibTrans" presStyleLbl="sibTrans2D1" presStyleIdx="0" presStyleCnt="0"/>
      <dgm:spPr/>
    </dgm:pt>
    <dgm:pt modelId="{153955AA-62E5-4682-BEE2-64D7A6A14A7B}" type="pres">
      <dgm:prSet presAssocID="{621D5143-3C36-4F2A-967C-60EFBC344ADC}" presName="compNode" presStyleCnt="0"/>
      <dgm:spPr/>
    </dgm:pt>
    <dgm:pt modelId="{CA73C8F8-E8DD-41A7-9E59-2ADCA08A4BFE}" type="pres">
      <dgm:prSet presAssocID="{621D5143-3C36-4F2A-967C-60EFBC344ADC}" presName="childRect" presStyleLbl="bgAcc1" presStyleIdx="2" presStyleCnt="3">
        <dgm:presLayoutVars>
          <dgm:bulletEnabled val="1"/>
        </dgm:presLayoutVars>
      </dgm:prSet>
      <dgm:spPr/>
    </dgm:pt>
    <dgm:pt modelId="{E8F63D97-B14A-4253-8686-85E9891C9637}" type="pres">
      <dgm:prSet presAssocID="{621D5143-3C36-4F2A-967C-60EFBC344AD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4355A3-5007-49CB-BE9C-6C90D8462758}" type="pres">
      <dgm:prSet presAssocID="{621D5143-3C36-4F2A-967C-60EFBC344ADC}" presName="parentRect" presStyleLbl="alignNode1" presStyleIdx="2" presStyleCnt="3"/>
      <dgm:spPr/>
    </dgm:pt>
    <dgm:pt modelId="{0D6CB74B-CC43-4346-8246-805673AF4884}" type="pres">
      <dgm:prSet presAssocID="{621D5143-3C36-4F2A-967C-60EFBC344ADC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</dgm:ptLst>
  <dgm:cxnLst>
    <dgm:cxn modelId="{27522502-BF58-4446-A4C2-F1F8C1926A3A}" type="presOf" srcId="{173EC088-0B86-4165-8718-C8333BEE1AF9}" destId="{6B5246DC-9DEE-4842-BEAD-D8C131010397}" srcOrd="0" destOrd="0" presId="urn:microsoft.com/office/officeart/2005/8/layout/bList2"/>
    <dgm:cxn modelId="{3D94A511-4723-48C4-8BC6-A88463EBE0AB}" srcId="{484AD295-BD41-4949-9948-ADFDC4585973}" destId="{FF0C185F-DB26-4821-8AC2-A1A209811CCF}" srcOrd="1" destOrd="0" parTransId="{097F6963-04A1-4704-8266-71294E0519A1}" sibTransId="{BBD3C43D-51E1-4853-BFA2-F0803B1C32DA}"/>
    <dgm:cxn modelId="{2C76611B-9581-4E17-9FD6-C05CD6DC2C26}" type="presOf" srcId="{C7F93349-6457-4745-802D-FF1C9B0796B5}" destId="{CA73C8F8-E8DD-41A7-9E59-2ADCA08A4BFE}" srcOrd="0" destOrd="2" presId="urn:microsoft.com/office/officeart/2005/8/layout/bList2"/>
    <dgm:cxn modelId="{9260C51C-CFF9-4E95-86A6-7667018885C1}" type="presOf" srcId="{484AD295-BD41-4949-9948-ADFDC4585973}" destId="{5F8BFDC6-463B-4CCD-A67B-6E153E5E82E6}" srcOrd="0" destOrd="0" presId="urn:microsoft.com/office/officeart/2005/8/layout/bList2"/>
    <dgm:cxn modelId="{78968B1E-B112-425F-92FA-E525C8D40657}" srcId="{87E0FDED-D0DB-44F2-9F13-33648E0D72C1}" destId="{BB22189D-2736-49C6-B49D-155E1C261653}" srcOrd="1" destOrd="0" parTransId="{7AB26D08-C253-4B50-B263-454ACC8F457A}" sibTransId="{0F340046-7970-40D2-8B21-FF1678367D61}"/>
    <dgm:cxn modelId="{87C67023-0F89-4ED3-848F-0BB01611E591}" srcId="{ADF02D49-D7F7-45C2-878B-76E54EA210A7}" destId="{621D5143-3C36-4F2A-967C-60EFBC344ADC}" srcOrd="2" destOrd="0" parTransId="{2524CF77-E3FF-41D2-A37C-5EF6986381DA}" sibTransId="{6391BDF1-ADE0-45EF-B8F0-20FF1DD167C2}"/>
    <dgm:cxn modelId="{0DF84C26-5BDE-45C7-B75A-402948F5451E}" srcId="{87E0FDED-D0DB-44F2-9F13-33648E0D72C1}" destId="{DEF61EBD-2A28-48F4-B13D-FA7BE260DB58}" srcOrd="0" destOrd="0" parTransId="{883CAB67-F9F0-4E6D-B36E-91BCAF51E77D}" sibTransId="{BCF55CDE-05F8-4624-A750-AFA05B4AE776}"/>
    <dgm:cxn modelId="{88A2DF27-D2F6-4862-97C0-7B717C6CF9E2}" type="presOf" srcId="{D1786DBD-A971-409F-B9B2-A8BFECD93031}" destId="{B9F1CD4C-4181-4742-8A0B-0A1C7F7C8D17}" srcOrd="0" destOrd="6" presId="urn:microsoft.com/office/officeart/2005/8/layout/bList2"/>
    <dgm:cxn modelId="{AD1D7B2F-CFC3-4330-827A-5788490E8B16}" srcId="{FF0C185F-DB26-4821-8AC2-A1A209811CCF}" destId="{0DA32398-ED38-4C4D-BBBB-6C4D1BB46EDE}" srcOrd="2" destOrd="0" parTransId="{B625EE38-1B7A-49C4-B1B9-4633023009F9}" sibTransId="{F6318DF7-FF1B-4D32-8681-1943DDF7A594}"/>
    <dgm:cxn modelId="{961B0330-91C4-4266-B527-8D8CF70FDF21}" type="presOf" srcId="{BB22189D-2736-49C6-B49D-155E1C261653}" destId="{B9F1CD4C-4181-4742-8A0B-0A1C7F7C8D17}" srcOrd="0" destOrd="4" presId="urn:microsoft.com/office/officeart/2005/8/layout/bList2"/>
    <dgm:cxn modelId="{CC38E535-85DC-4862-85E9-61B5A50290A3}" type="presOf" srcId="{8A883EE4-D0D1-4E78-BC64-2524B3A214B5}" destId="{C2451A38-034D-4189-AAD7-367A8F596597}" srcOrd="0" destOrd="0" presId="urn:microsoft.com/office/officeart/2005/8/layout/bList2"/>
    <dgm:cxn modelId="{C41A0A3A-B482-4A82-A161-84B55E6044AF}" srcId="{484AD295-BD41-4949-9948-ADFDC4585973}" destId="{173EC088-0B86-4165-8718-C8333BEE1AF9}" srcOrd="0" destOrd="0" parTransId="{ADFC7E75-1631-4872-BB4A-E9E93D0D7ACE}" sibTransId="{CC858EE7-3ADD-4EF7-9D1D-D90ECB50A38D}"/>
    <dgm:cxn modelId="{7060053B-3238-4B2C-8C51-B8FBC8F38263}" type="presOf" srcId="{621D5143-3C36-4F2A-967C-60EFBC344ADC}" destId="{444355A3-5007-49CB-BE9C-6C90D8462758}" srcOrd="1" destOrd="0" presId="urn:microsoft.com/office/officeart/2005/8/layout/bList2"/>
    <dgm:cxn modelId="{72AD803B-AF8F-4D61-89AE-1CC62EE0A174}" srcId="{DEF61EBD-2A28-48F4-B13D-FA7BE260DB58}" destId="{2DCB34C5-C5B7-4347-8AF4-9CB9EE87CF5E}" srcOrd="0" destOrd="0" parTransId="{60574A3F-B1EC-4A91-99DD-54CE225F63EA}" sibTransId="{6262E349-540F-4C7B-B73A-C1F1E9AB0BED}"/>
    <dgm:cxn modelId="{3F4AE943-34C8-477B-A6B0-44C3FFC18287}" type="presOf" srcId="{B3236386-E48C-4203-8D64-07080C223CE8}" destId="{6B5246DC-9DEE-4842-BEAD-D8C131010397}" srcOrd="0" destOrd="5" presId="urn:microsoft.com/office/officeart/2005/8/layout/bList2"/>
    <dgm:cxn modelId="{DA0E5744-3BF1-47BC-92C5-906519DFB27B}" type="presOf" srcId="{9D50CA8C-0047-4AF3-9DFA-8B8EF4C0FD69}" destId="{B9F1CD4C-4181-4742-8A0B-0A1C7F7C8D17}" srcOrd="0" destOrd="2" presId="urn:microsoft.com/office/officeart/2005/8/layout/bList2"/>
    <dgm:cxn modelId="{82659964-66D5-42D5-A30A-499CFF9DD172}" type="presOf" srcId="{2DCB34C5-C5B7-4347-8AF4-9CB9EE87CF5E}" destId="{B9F1CD4C-4181-4742-8A0B-0A1C7F7C8D17}" srcOrd="0" destOrd="1" presId="urn:microsoft.com/office/officeart/2005/8/layout/bList2"/>
    <dgm:cxn modelId="{1805D567-850A-473F-93E7-2274817B650F}" type="presOf" srcId="{FD2076F2-8BF0-462B-BB07-5AA962988581}" destId="{6B5246DC-9DEE-4842-BEAD-D8C131010397}" srcOrd="0" destOrd="1" presId="urn:microsoft.com/office/officeart/2005/8/layout/bList2"/>
    <dgm:cxn modelId="{6BC7456D-951A-4906-8642-172162506A13}" srcId="{DEF61EBD-2A28-48F4-B13D-FA7BE260DB58}" destId="{09E58AFE-F982-4A11-9B9D-5BD2A3CE3864}" srcOrd="2" destOrd="0" parTransId="{F354452E-1129-49D4-BE41-BB01D2CC9ED1}" sibTransId="{1A1E0423-1F27-4F5B-A77C-5F57409C8B19}"/>
    <dgm:cxn modelId="{CE0F466F-9C55-4A66-8C23-391EFE7E25B1}" type="presOf" srcId="{DEF61EBD-2A28-48F4-B13D-FA7BE260DB58}" destId="{B9F1CD4C-4181-4742-8A0B-0A1C7F7C8D17}" srcOrd="0" destOrd="0" presId="urn:microsoft.com/office/officeart/2005/8/layout/bList2"/>
    <dgm:cxn modelId="{F6F2694F-B49C-452E-8AB7-E378E2041231}" srcId="{173EC088-0B86-4165-8718-C8333BEE1AF9}" destId="{FD2076F2-8BF0-462B-BB07-5AA962988581}" srcOrd="0" destOrd="0" parTransId="{11496150-BC1A-4C27-9A60-FD3C25AE9B33}" sibTransId="{6A699B5C-FF4B-4A85-A1F1-20A811501857}"/>
    <dgm:cxn modelId="{D71B6373-3F75-4964-A3D7-53C52A7C116A}" type="presOf" srcId="{96592C61-F789-4057-A1E8-D7DEB9C65699}" destId="{6B5246DC-9DEE-4842-BEAD-D8C131010397}" srcOrd="0" destOrd="2" presId="urn:microsoft.com/office/officeart/2005/8/layout/bList2"/>
    <dgm:cxn modelId="{52FC5B58-823C-44EC-B4D4-A1C427EB0447}" type="presOf" srcId="{621D5143-3C36-4F2A-967C-60EFBC344ADC}" destId="{E8F63D97-B14A-4253-8686-85E9891C9637}" srcOrd="0" destOrd="0" presId="urn:microsoft.com/office/officeart/2005/8/layout/bList2"/>
    <dgm:cxn modelId="{9EA66758-C898-428F-B50B-2EC2BE94CC07}" type="presOf" srcId="{1EC13B97-5617-4B8E-AB69-0E703F180AF5}" destId="{B9F1CD4C-4181-4742-8A0B-0A1C7F7C8D17}" srcOrd="0" destOrd="5" presId="urn:microsoft.com/office/officeart/2005/8/layout/bList2"/>
    <dgm:cxn modelId="{616AD08B-A03B-49A2-B122-CAFE0D4210E4}" type="presOf" srcId="{FF0C185F-DB26-4821-8AC2-A1A209811CCF}" destId="{6B5246DC-9DEE-4842-BEAD-D8C131010397}" srcOrd="0" destOrd="3" presId="urn:microsoft.com/office/officeart/2005/8/layout/bList2"/>
    <dgm:cxn modelId="{9C986A91-A233-48C6-A5E8-95C201FFB40C}" srcId="{173EC088-0B86-4165-8718-C8333BEE1AF9}" destId="{96592C61-F789-4057-A1E8-D7DEB9C65699}" srcOrd="1" destOrd="0" parTransId="{495274CA-7A5B-4604-BE62-6954D12CA3F2}" sibTransId="{2A376EDA-A417-4386-838D-7685BDF97F5D}"/>
    <dgm:cxn modelId="{4C03DC92-D03C-4ECD-BD5A-79C714642999}" type="presOf" srcId="{09E58AFE-F982-4A11-9B9D-5BD2A3CE3864}" destId="{B9F1CD4C-4181-4742-8A0B-0A1C7F7C8D17}" srcOrd="0" destOrd="3" presId="urn:microsoft.com/office/officeart/2005/8/layout/bList2"/>
    <dgm:cxn modelId="{1483C295-893D-4061-99CD-BEDC659A0EC8}" srcId="{87E0FDED-D0DB-44F2-9F13-33648E0D72C1}" destId="{D1786DBD-A971-409F-B9B2-A8BFECD93031}" srcOrd="2" destOrd="0" parTransId="{F3074C5D-3894-4904-A90F-9A072467BCF4}" sibTransId="{9D9F588B-9627-4C66-BF09-0DAB54F6344D}"/>
    <dgm:cxn modelId="{5388459B-D0DB-4C4A-9AB7-EA5CF2968D1F}" type="presOf" srcId="{2B1F7F1C-2FAD-46D1-9041-C2E814F9281B}" destId="{6B5246DC-9DEE-4842-BEAD-D8C131010397}" srcOrd="0" destOrd="4" presId="urn:microsoft.com/office/officeart/2005/8/layout/bList2"/>
    <dgm:cxn modelId="{4371B2A0-87C5-4BDF-8314-568FA8873130}" type="presOf" srcId="{87E0FDED-D0DB-44F2-9F13-33648E0D72C1}" destId="{DF489EE7-4DA9-4491-9A27-7F0AFD527275}" srcOrd="1" destOrd="0" presId="urn:microsoft.com/office/officeart/2005/8/layout/bList2"/>
    <dgm:cxn modelId="{E16CB1A3-8EE7-49DF-AEAB-CA68350764B8}" type="presOf" srcId="{4DD91D04-2C3B-4AB0-917B-E73111442057}" destId="{923041DC-2196-4F14-B231-97CBAC401C79}" srcOrd="0" destOrd="0" presId="urn:microsoft.com/office/officeart/2005/8/layout/bList2"/>
    <dgm:cxn modelId="{ACF5F6A8-AA23-4D45-9B49-8D85D2D8C5D0}" type="presOf" srcId="{ADF02D49-D7F7-45C2-878B-76E54EA210A7}" destId="{63EB8797-87A6-4D37-A586-8F3D887EE5F1}" srcOrd="0" destOrd="0" presId="urn:microsoft.com/office/officeart/2005/8/layout/bList2"/>
    <dgm:cxn modelId="{B548A7AB-6483-4AA5-AC1B-8407F7B22C12}" srcId="{621D5143-3C36-4F2A-967C-60EFBC344ADC}" destId="{E40BB198-12CF-4FB6-AF79-B41BFE5D7E7B}" srcOrd="0" destOrd="0" parTransId="{88EF26FE-9966-4326-890A-89CCA71D4785}" sibTransId="{1C6D7F9E-C4FC-4D36-88BC-A0AC8BB3A8D1}"/>
    <dgm:cxn modelId="{F845E0B0-1D9E-4CB6-A264-48A2A257233B}" srcId="{DEF61EBD-2A28-48F4-B13D-FA7BE260DB58}" destId="{9D50CA8C-0047-4AF3-9DFA-8B8EF4C0FD69}" srcOrd="1" destOrd="0" parTransId="{6F701885-17DD-41A5-8722-6246464493DC}" sibTransId="{42308255-D646-4E1B-969A-ECB19B322931}"/>
    <dgm:cxn modelId="{3B393FB4-0892-4BCB-9102-CCFEA9596649}" srcId="{ADF02D49-D7F7-45C2-878B-76E54EA210A7}" destId="{484AD295-BD41-4949-9948-ADFDC4585973}" srcOrd="1" destOrd="0" parTransId="{37A65EBD-B9BD-4AA4-9DBB-A50B123DE876}" sibTransId="{8A883EE4-D0D1-4E78-BC64-2524B3A214B5}"/>
    <dgm:cxn modelId="{AC3E31B6-646D-44AD-9A58-6E80EC4A8848}" type="presOf" srcId="{484AD295-BD41-4949-9948-ADFDC4585973}" destId="{7751B157-34C1-4490-9E42-5E92B2234941}" srcOrd="1" destOrd="0" presId="urn:microsoft.com/office/officeart/2005/8/layout/bList2"/>
    <dgm:cxn modelId="{E8A1A1B9-9DDA-4F70-B713-16F549F2F161}" srcId="{FF0C185F-DB26-4821-8AC2-A1A209811CCF}" destId="{B3236386-E48C-4203-8D64-07080C223CE8}" srcOrd="1" destOrd="0" parTransId="{60688131-7241-4551-BD63-649A3B5DFEF1}" sibTransId="{5CAAAE31-47C3-418F-9365-85EAA84644CB}"/>
    <dgm:cxn modelId="{5A2746C0-88D2-4250-8F3A-B5D22C33F2DB}" type="presOf" srcId="{1DE88C50-A516-4EA2-9FE9-2855111F911E}" destId="{CA73C8F8-E8DD-41A7-9E59-2ADCA08A4BFE}" srcOrd="0" destOrd="1" presId="urn:microsoft.com/office/officeart/2005/8/layout/bList2"/>
    <dgm:cxn modelId="{2FFC70C2-1447-4B4B-B62C-EF6210941C44}" type="presOf" srcId="{0DA32398-ED38-4C4D-BBBB-6C4D1BB46EDE}" destId="{6B5246DC-9DEE-4842-BEAD-D8C131010397}" srcOrd="0" destOrd="6" presId="urn:microsoft.com/office/officeart/2005/8/layout/bList2"/>
    <dgm:cxn modelId="{B25844C5-3360-41C9-9C1D-674415907A2D}" srcId="{BB22189D-2736-49C6-B49D-155E1C261653}" destId="{1EC13B97-5617-4B8E-AB69-0E703F180AF5}" srcOrd="0" destOrd="0" parTransId="{1923F418-C1F6-4E2C-8BA4-EAE28BA015A7}" sibTransId="{E271CCDB-5C27-4C36-945D-0B6C05956D0F}"/>
    <dgm:cxn modelId="{ED45C3C9-DA51-46C9-868B-A3DC34F59E05}" srcId="{621D5143-3C36-4F2A-967C-60EFBC344ADC}" destId="{1DE88C50-A516-4EA2-9FE9-2855111F911E}" srcOrd="1" destOrd="0" parTransId="{F424BAF9-E6B7-4CDA-A6F1-4CF602710635}" sibTransId="{E2D44FC2-60C5-4074-8D7D-9E8618CB69BF}"/>
    <dgm:cxn modelId="{49ACE3D1-A2D9-457D-B615-06540C639896}" type="presOf" srcId="{E40BB198-12CF-4FB6-AF79-B41BFE5D7E7B}" destId="{CA73C8F8-E8DD-41A7-9E59-2ADCA08A4BFE}" srcOrd="0" destOrd="0" presId="urn:microsoft.com/office/officeart/2005/8/layout/bList2"/>
    <dgm:cxn modelId="{E25703D6-5327-47F1-BEA8-CE8228F47AC5}" srcId="{ADF02D49-D7F7-45C2-878B-76E54EA210A7}" destId="{87E0FDED-D0DB-44F2-9F13-33648E0D72C1}" srcOrd="0" destOrd="0" parTransId="{73B1525B-EC81-480C-B27E-D12D278F0604}" sibTransId="{4DD91D04-2C3B-4AB0-917B-E73111442057}"/>
    <dgm:cxn modelId="{F333E0DD-6BF8-4359-884C-4685153C203E}" srcId="{621D5143-3C36-4F2A-967C-60EFBC344ADC}" destId="{C7F93349-6457-4745-802D-FF1C9B0796B5}" srcOrd="2" destOrd="0" parTransId="{14D66B73-B7BA-4EF0-990E-3D7AAE506EF1}" sibTransId="{BA3B988E-E1B9-4963-A818-F1AE404E41EE}"/>
    <dgm:cxn modelId="{36CC60F6-4A49-4188-9E3C-E5BDCE71C2E8}" srcId="{FF0C185F-DB26-4821-8AC2-A1A209811CCF}" destId="{2B1F7F1C-2FAD-46D1-9041-C2E814F9281B}" srcOrd="0" destOrd="0" parTransId="{528D65D6-F3E7-4B78-8AD3-540CF774BEAC}" sibTransId="{4A2C8723-7BED-4190-AE3F-E899B9EAFD90}"/>
    <dgm:cxn modelId="{AE1ED5FF-B58D-47C6-A0FA-328AF2D05409}" type="presOf" srcId="{87E0FDED-D0DB-44F2-9F13-33648E0D72C1}" destId="{7AEC080A-BDE3-4C98-9D6B-4434DCA6D511}" srcOrd="0" destOrd="0" presId="urn:microsoft.com/office/officeart/2005/8/layout/bList2"/>
    <dgm:cxn modelId="{ED5E36B0-B762-416A-A93F-70EC8072E203}" type="presParOf" srcId="{63EB8797-87A6-4D37-A586-8F3D887EE5F1}" destId="{5CAF23F4-45D7-44E9-8410-BCD46FE76A99}" srcOrd="0" destOrd="0" presId="urn:microsoft.com/office/officeart/2005/8/layout/bList2"/>
    <dgm:cxn modelId="{8653E64A-26A2-47DB-8038-7637116C010E}" type="presParOf" srcId="{5CAF23F4-45D7-44E9-8410-BCD46FE76A99}" destId="{B9F1CD4C-4181-4742-8A0B-0A1C7F7C8D17}" srcOrd="0" destOrd="0" presId="urn:microsoft.com/office/officeart/2005/8/layout/bList2"/>
    <dgm:cxn modelId="{100199DF-E63D-424C-AB06-9DA51F520CBD}" type="presParOf" srcId="{5CAF23F4-45D7-44E9-8410-BCD46FE76A99}" destId="{7AEC080A-BDE3-4C98-9D6B-4434DCA6D511}" srcOrd="1" destOrd="0" presId="urn:microsoft.com/office/officeart/2005/8/layout/bList2"/>
    <dgm:cxn modelId="{1436004D-606F-4A63-8076-9C2AD1EC1649}" type="presParOf" srcId="{5CAF23F4-45D7-44E9-8410-BCD46FE76A99}" destId="{DF489EE7-4DA9-4491-9A27-7F0AFD527275}" srcOrd="2" destOrd="0" presId="urn:microsoft.com/office/officeart/2005/8/layout/bList2"/>
    <dgm:cxn modelId="{7FCDE31A-DBAC-4543-81CC-552FCC750135}" type="presParOf" srcId="{5CAF23F4-45D7-44E9-8410-BCD46FE76A99}" destId="{4712BADC-A8B6-4F7E-B8C6-36EF608A7B26}" srcOrd="3" destOrd="0" presId="urn:microsoft.com/office/officeart/2005/8/layout/bList2"/>
    <dgm:cxn modelId="{4D552F21-B60D-40E1-B5AF-A8394DD96684}" type="presParOf" srcId="{63EB8797-87A6-4D37-A586-8F3D887EE5F1}" destId="{923041DC-2196-4F14-B231-97CBAC401C79}" srcOrd="1" destOrd="0" presId="urn:microsoft.com/office/officeart/2005/8/layout/bList2"/>
    <dgm:cxn modelId="{CB358C98-08A6-4E0D-B094-3E7795DA058E}" type="presParOf" srcId="{63EB8797-87A6-4D37-A586-8F3D887EE5F1}" destId="{3D61C72F-1AA9-4B91-88DB-89C43FA620A8}" srcOrd="2" destOrd="0" presId="urn:microsoft.com/office/officeart/2005/8/layout/bList2"/>
    <dgm:cxn modelId="{0F3B37B0-3393-4611-8974-C84874ABAC51}" type="presParOf" srcId="{3D61C72F-1AA9-4B91-88DB-89C43FA620A8}" destId="{6B5246DC-9DEE-4842-BEAD-D8C131010397}" srcOrd="0" destOrd="0" presId="urn:microsoft.com/office/officeart/2005/8/layout/bList2"/>
    <dgm:cxn modelId="{F5BA5972-DECE-4870-B693-9737ECCF9CFE}" type="presParOf" srcId="{3D61C72F-1AA9-4B91-88DB-89C43FA620A8}" destId="{5F8BFDC6-463B-4CCD-A67B-6E153E5E82E6}" srcOrd="1" destOrd="0" presId="urn:microsoft.com/office/officeart/2005/8/layout/bList2"/>
    <dgm:cxn modelId="{2D2DD34E-F539-44DD-87EC-CB1C0254DBB2}" type="presParOf" srcId="{3D61C72F-1AA9-4B91-88DB-89C43FA620A8}" destId="{7751B157-34C1-4490-9E42-5E92B2234941}" srcOrd="2" destOrd="0" presId="urn:microsoft.com/office/officeart/2005/8/layout/bList2"/>
    <dgm:cxn modelId="{92CA5E6A-52C9-4221-9488-CA90780F2902}" type="presParOf" srcId="{3D61C72F-1AA9-4B91-88DB-89C43FA620A8}" destId="{3B7A62E5-249E-450F-85F6-9DC2B86F09C4}" srcOrd="3" destOrd="0" presId="urn:microsoft.com/office/officeart/2005/8/layout/bList2"/>
    <dgm:cxn modelId="{A88CDD3F-E23E-4E8D-BE6E-0F42F98E89F1}" type="presParOf" srcId="{63EB8797-87A6-4D37-A586-8F3D887EE5F1}" destId="{C2451A38-034D-4189-AAD7-367A8F596597}" srcOrd="3" destOrd="0" presId="urn:microsoft.com/office/officeart/2005/8/layout/bList2"/>
    <dgm:cxn modelId="{81C5E1AE-1C53-4F48-BC51-324D586DFC32}" type="presParOf" srcId="{63EB8797-87A6-4D37-A586-8F3D887EE5F1}" destId="{153955AA-62E5-4682-BEE2-64D7A6A14A7B}" srcOrd="4" destOrd="0" presId="urn:microsoft.com/office/officeart/2005/8/layout/bList2"/>
    <dgm:cxn modelId="{3D3457C6-DD79-459D-BBBC-00FF05D3C43F}" type="presParOf" srcId="{153955AA-62E5-4682-BEE2-64D7A6A14A7B}" destId="{CA73C8F8-E8DD-41A7-9E59-2ADCA08A4BFE}" srcOrd="0" destOrd="0" presId="urn:microsoft.com/office/officeart/2005/8/layout/bList2"/>
    <dgm:cxn modelId="{4CA80CDD-A418-4B94-A14B-0BC1E5BC0952}" type="presParOf" srcId="{153955AA-62E5-4682-BEE2-64D7A6A14A7B}" destId="{E8F63D97-B14A-4253-8686-85E9891C9637}" srcOrd="1" destOrd="0" presId="urn:microsoft.com/office/officeart/2005/8/layout/bList2"/>
    <dgm:cxn modelId="{37120460-4A39-4156-8471-AEAC2BF88A43}" type="presParOf" srcId="{153955AA-62E5-4682-BEE2-64D7A6A14A7B}" destId="{444355A3-5007-49CB-BE9C-6C90D8462758}" srcOrd="2" destOrd="0" presId="urn:microsoft.com/office/officeart/2005/8/layout/bList2"/>
    <dgm:cxn modelId="{7E221B1C-40B6-47F5-A8B9-2FC11C7E90D9}" type="presParOf" srcId="{153955AA-62E5-4682-BEE2-64D7A6A14A7B}" destId="{0D6CB74B-CC43-4346-8246-805673AF488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4AA5A-A9E3-4E56-969D-32B3401E590C}" type="doc">
      <dgm:prSet loTypeId="urn:microsoft.com/office/officeart/2009/3/layout/Pi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130576-1B6B-41B7-AFC6-2136E58B6F37}">
      <dgm:prSet phldrT="[Text]"/>
      <dgm:spPr/>
      <dgm:t>
        <a:bodyPr/>
        <a:lstStyle/>
        <a:p>
          <a:r>
            <a:rPr lang="en-US"/>
            <a:t>Need Now</a:t>
          </a:r>
        </a:p>
      </dgm:t>
    </dgm:pt>
    <dgm:pt modelId="{B2A4DBF2-E436-4AB1-AF90-43B01FF76879}" type="parTrans" cxnId="{08C73BC4-DE58-49AF-B82D-CCD24D90C58B}">
      <dgm:prSet/>
      <dgm:spPr/>
      <dgm:t>
        <a:bodyPr/>
        <a:lstStyle/>
        <a:p>
          <a:endParaRPr lang="en-US"/>
        </a:p>
      </dgm:t>
    </dgm:pt>
    <dgm:pt modelId="{B61BE531-8069-4857-939A-F983C33B9B89}" type="sibTrans" cxnId="{08C73BC4-DE58-49AF-B82D-CCD24D90C58B}">
      <dgm:prSet/>
      <dgm:spPr/>
      <dgm:t>
        <a:bodyPr/>
        <a:lstStyle/>
        <a:p>
          <a:endParaRPr lang="en-US"/>
        </a:p>
      </dgm:t>
    </dgm:pt>
    <dgm:pt modelId="{0F18BA2E-EDED-4A71-BB4A-F0401327591E}">
      <dgm:prSet/>
      <dgm:spPr/>
      <dgm:t>
        <a:bodyPr/>
        <a:lstStyle/>
        <a:p>
          <a:r>
            <a:rPr lang="en-US" dirty="0"/>
            <a:t>Data Model</a:t>
          </a:r>
        </a:p>
      </dgm:t>
    </dgm:pt>
    <dgm:pt modelId="{FAC23E3F-2703-498C-9B19-BAF019B9B9F0}" type="parTrans" cxnId="{4BC025A4-04A1-4DE5-92D0-2547D637E9C3}">
      <dgm:prSet/>
      <dgm:spPr/>
      <dgm:t>
        <a:bodyPr/>
        <a:lstStyle/>
        <a:p>
          <a:endParaRPr lang="en-US"/>
        </a:p>
      </dgm:t>
    </dgm:pt>
    <dgm:pt modelId="{522C4E50-C504-4F14-AC65-CDD8BCF7B2EA}" type="sibTrans" cxnId="{4BC025A4-04A1-4DE5-92D0-2547D637E9C3}">
      <dgm:prSet/>
      <dgm:spPr/>
      <dgm:t>
        <a:bodyPr/>
        <a:lstStyle/>
        <a:p>
          <a:endParaRPr lang="en-US"/>
        </a:p>
      </dgm:t>
    </dgm:pt>
    <dgm:pt modelId="{8D9BD366-D646-489D-BFAD-31FCF8D8ACA0}">
      <dgm:prSet/>
      <dgm:spPr/>
      <dgm:t>
        <a:bodyPr/>
        <a:lstStyle/>
        <a:p>
          <a:r>
            <a:rPr lang="en-US" dirty="0"/>
            <a:t>About, Purpose</a:t>
          </a:r>
        </a:p>
      </dgm:t>
    </dgm:pt>
    <dgm:pt modelId="{E400CC44-06EC-4C97-A7F8-0B5820E65608}" type="parTrans" cxnId="{F09F983B-D68C-41A3-96A0-0690E1414BDC}">
      <dgm:prSet/>
      <dgm:spPr/>
      <dgm:t>
        <a:bodyPr/>
        <a:lstStyle/>
        <a:p>
          <a:endParaRPr lang="en-US"/>
        </a:p>
      </dgm:t>
    </dgm:pt>
    <dgm:pt modelId="{7B158B5E-37E5-4F87-8648-9B14F709ECF0}" type="sibTrans" cxnId="{F09F983B-D68C-41A3-96A0-0690E1414BDC}">
      <dgm:prSet/>
      <dgm:spPr/>
      <dgm:t>
        <a:bodyPr/>
        <a:lstStyle/>
        <a:p>
          <a:endParaRPr lang="en-US"/>
        </a:p>
      </dgm:t>
    </dgm:pt>
    <dgm:pt modelId="{5FCF6490-8986-4430-8BAE-0CF16DCAA6B0}">
      <dgm:prSet/>
      <dgm:spPr/>
      <dgm:t>
        <a:bodyPr/>
        <a:lstStyle/>
        <a:p>
          <a:r>
            <a:rPr lang="en-US" dirty="0"/>
            <a:t>Demo Interactive Content</a:t>
          </a:r>
        </a:p>
      </dgm:t>
    </dgm:pt>
    <dgm:pt modelId="{23F7FCE6-5677-4C60-A329-2108B018AC32}" type="parTrans" cxnId="{80E6368B-422F-4DC1-BF83-44E53F81A0E5}">
      <dgm:prSet/>
      <dgm:spPr/>
      <dgm:t>
        <a:bodyPr/>
        <a:lstStyle/>
        <a:p>
          <a:endParaRPr lang="en-US"/>
        </a:p>
      </dgm:t>
    </dgm:pt>
    <dgm:pt modelId="{00384F6A-DBC5-43E6-9650-592AA0121DF5}" type="sibTrans" cxnId="{80E6368B-422F-4DC1-BF83-44E53F81A0E5}">
      <dgm:prSet/>
      <dgm:spPr/>
      <dgm:t>
        <a:bodyPr/>
        <a:lstStyle/>
        <a:p>
          <a:endParaRPr lang="en-US"/>
        </a:p>
      </dgm:t>
    </dgm:pt>
    <dgm:pt modelId="{62DAE921-4B2D-4D36-BAAC-7481A936775B}">
      <dgm:prSet/>
      <dgm:spPr/>
      <dgm:t>
        <a:bodyPr/>
        <a:lstStyle/>
        <a:p>
          <a:r>
            <a:rPr lang="en-US" dirty="0"/>
            <a:t>Logo, Theme simple &amp; smart</a:t>
          </a:r>
        </a:p>
      </dgm:t>
    </dgm:pt>
    <dgm:pt modelId="{3CC35848-F3D6-40C2-87E0-6E7F27806801}" type="parTrans" cxnId="{785EFE60-FCD7-4C61-815C-839FF7B9578F}">
      <dgm:prSet/>
      <dgm:spPr/>
      <dgm:t>
        <a:bodyPr/>
        <a:lstStyle/>
        <a:p>
          <a:endParaRPr lang="en-US"/>
        </a:p>
      </dgm:t>
    </dgm:pt>
    <dgm:pt modelId="{1262014B-5986-4CD6-99B0-8BBD61EC5EA4}" type="sibTrans" cxnId="{785EFE60-FCD7-4C61-815C-839FF7B9578F}">
      <dgm:prSet/>
      <dgm:spPr/>
      <dgm:t>
        <a:bodyPr/>
        <a:lstStyle/>
        <a:p>
          <a:endParaRPr lang="en-US"/>
        </a:p>
      </dgm:t>
    </dgm:pt>
    <dgm:pt modelId="{3C27340F-5BAF-4ABF-BCD8-5C755E634C70}">
      <dgm:prSet/>
      <dgm:spPr/>
      <dgm:t>
        <a:bodyPr/>
        <a:lstStyle/>
        <a:p>
          <a:r>
            <a:rPr lang="en-US" dirty="0"/>
            <a:t>Guest Access</a:t>
          </a:r>
        </a:p>
      </dgm:t>
    </dgm:pt>
    <dgm:pt modelId="{BA5E0DAF-F336-4A1E-B8E7-09DCC2284174}" type="parTrans" cxnId="{30FE9090-6653-4B05-AEC5-A936837AC6C3}">
      <dgm:prSet/>
      <dgm:spPr/>
      <dgm:t>
        <a:bodyPr/>
        <a:lstStyle/>
        <a:p>
          <a:endParaRPr lang="en-US"/>
        </a:p>
      </dgm:t>
    </dgm:pt>
    <dgm:pt modelId="{95E5FE4B-9D71-4E3D-9A89-2A6DAFCB6541}" type="sibTrans" cxnId="{30FE9090-6653-4B05-AEC5-A936837AC6C3}">
      <dgm:prSet/>
      <dgm:spPr/>
      <dgm:t>
        <a:bodyPr/>
        <a:lstStyle/>
        <a:p>
          <a:endParaRPr lang="en-US"/>
        </a:p>
      </dgm:t>
    </dgm:pt>
    <dgm:pt modelId="{CB142812-2B40-4BEE-8163-FF9847941BC0}">
      <dgm:prSet/>
      <dgm:spPr/>
      <dgm:t>
        <a:bodyPr/>
        <a:lstStyle/>
        <a:p>
          <a:r>
            <a:rPr lang="en-US" dirty="0"/>
            <a:t>SSL, Privacy, </a:t>
          </a:r>
          <a:r>
            <a:rPr lang="en-US" dirty="0" err="1"/>
            <a:t>CloudFlare</a:t>
          </a:r>
          <a:endParaRPr lang="en-US" dirty="0"/>
        </a:p>
      </dgm:t>
    </dgm:pt>
    <dgm:pt modelId="{CA1896C8-7BCD-4D1E-BCF8-131A43E954DA}" type="parTrans" cxnId="{B9667867-BDDE-401E-9B3F-669BB9B3EDE1}">
      <dgm:prSet/>
      <dgm:spPr/>
      <dgm:t>
        <a:bodyPr/>
        <a:lstStyle/>
        <a:p>
          <a:endParaRPr lang="en-US"/>
        </a:p>
      </dgm:t>
    </dgm:pt>
    <dgm:pt modelId="{34FCC46E-680D-4600-850F-68976B53DEDF}" type="sibTrans" cxnId="{B9667867-BDDE-401E-9B3F-669BB9B3EDE1}">
      <dgm:prSet/>
      <dgm:spPr/>
      <dgm:t>
        <a:bodyPr/>
        <a:lstStyle/>
        <a:p>
          <a:endParaRPr lang="en-US"/>
        </a:p>
      </dgm:t>
    </dgm:pt>
    <dgm:pt modelId="{3F4F7CD8-2409-4C9D-81A4-8B296915B0B2}">
      <dgm:prSet/>
      <dgm:spPr/>
      <dgm:t>
        <a:bodyPr/>
        <a:lstStyle/>
        <a:p>
          <a:r>
            <a:rPr lang="en-US" dirty="0"/>
            <a:t>Need Soon</a:t>
          </a:r>
        </a:p>
      </dgm:t>
    </dgm:pt>
    <dgm:pt modelId="{25FED462-1475-4C0A-8866-F43252DC9302}" type="parTrans" cxnId="{4D51AF60-CC81-426A-BC87-8E4C39914C48}">
      <dgm:prSet/>
      <dgm:spPr/>
      <dgm:t>
        <a:bodyPr/>
        <a:lstStyle/>
        <a:p>
          <a:endParaRPr lang="en-US"/>
        </a:p>
      </dgm:t>
    </dgm:pt>
    <dgm:pt modelId="{34E4FB7C-8FDF-4FF0-8EA9-9B79F2FFED3C}" type="sibTrans" cxnId="{4D51AF60-CC81-426A-BC87-8E4C39914C48}">
      <dgm:prSet/>
      <dgm:spPr/>
      <dgm:t>
        <a:bodyPr/>
        <a:lstStyle/>
        <a:p>
          <a:endParaRPr lang="en-US"/>
        </a:p>
      </dgm:t>
    </dgm:pt>
    <dgm:pt modelId="{108D3F1E-634D-4341-BE20-C7308F2D3A8E}">
      <dgm:prSet/>
      <dgm:spPr/>
      <dgm:t>
        <a:bodyPr/>
        <a:lstStyle/>
        <a:p>
          <a:r>
            <a:rPr lang="en-US" dirty="0"/>
            <a:t>Lessons, Events</a:t>
          </a:r>
        </a:p>
      </dgm:t>
    </dgm:pt>
    <dgm:pt modelId="{D9CD8BF9-B29D-4C7C-867A-C782FA29A4F0}" type="parTrans" cxnId="{409FB528-A596-4662-ACAD-ABD5E0836663}">
      <dgm:prSet/>
      <dgm:spPr/>
      <dgm:t>
        <a:bodyPr/>
        <a:lstStyle/>
        <a:p>
          <a:endParaRPr lang="en-US"/>
        </a:p>
      </dgm:t>
    </dgm:pt>
    <dgm:pt modelId="{1344BDCD-162D-471F-8E15-9D00D61A169B}" type="sibTrans" cxnId="{409FB528-A596-4662-ACAD-ABD5E0836663}">
      <dgm:prSet/>
      <dgm:spPr/>
      <dgm:t>
        <a:bodyPr/>
        <a:lstStyle/>
        <a:p>
          <a:endParaRPr lang="en-US"/>
        </a:p>
      </dgm:t>
    </dgm:pt>
    <dgm:pt modelId="{89F78C57-3F27-42DE-8B69-19B5E52176D3}">
      <dgm:prSet/>
      <dgm:spPr/>
      <dgm:t>
        <a:bodyPr/>
        <a:lstStyle/>
        <a:p>
          <a:r>
            <a:rPr lang="en-US" dirty="0"/>
            <a:t>Donate</a:t>
          </a:r>
        </a:p>
      </dgm:t>
    </dgm:pt>
    <dgm:pt modelId="{BD09176D-6AC9-4E61-8477-BE72A79A637A}" type="parTrans" cxnId="{76D3D4C9-88C3-4A21-BA8B-247480AB2645}">
      <dgm:prSet/>
      <dgm:spPr/>
      <dgm:t>
        <a:bodyPr/>
        <a:lstStyle/>
        <a:p>
          <a:endParaRPr lang="en-US"/>
        </a:p>
      </dgm:t>
    </dgm:pt>
    <dgm:pt modelId="{B908F838-55CA-4DB1-8851-9D3100A49F58}" type="sibTrans" cxnId="{76D3D4C9-88C3-4A21-BA8B-247480AB2645}">
      <dgm:prSet/>
      <dgm:spPr/>
      <dgm:t>
        <a:bodyPr/>
        <a:lstStyle/>
        <a:p>
          <a:endParaRPr lang="en-US"/>
        </a:p>
      </dgm:t>
    </dgm:pt>
    <dgm:pt modelId="{26BE6610-DF43-42FC-878A-0CC4B3448279}">
      <dgm:prSet/>
      <dgm:spPr/>
      <dgm:t>
        <a:bodyPr/>
        <a:lstStyle/>
        <a:p>
          <a:r>
            <a:rPr lang="en-US" dirty="0"/>
            <a:t>User Logins, Student Scoring</a:t>
          </a:r>
        </a:p>
      </dgm:t>
    </dgm:pt>
    <dgm:pt modelId="{6CF6DA0F-292D-4758-87D0-E50CFF3556E5}" type="parTrans" cxnId="{72AF55FF-A8B3-410C-9B3B-305019D112A6}">
      <dgm:prSet/>
      <dgm:spPr/>
      <dgm:t>
        <a:bodyPr/>
        <a:lstStyle/>
        <a:p>
          <a:endParaRPr lang="en-US"/>
        </a:p>
      </dgm:t>
    </dgm:pt>
    <dgm:pt modelId="{A8B86ED2-E85C-4CCD-ACCE-6000E40E57D7}" type="sibTrans" cxnId="{72AF55FF-A8B3-410C-9B3B-305019D112A6}">
      <dgm:prSet/>
      <dgm:spPr/>
      <dgm:t>
        <a:bodyPr/>
        <a:lstStyle/>
        <a:p>
          <a:endParaRPr lang="en-US"/>
        </a:p>
      </dgm:t>
    </dgm:pt>
    <dgm:pt modelId="{9CECD82A-59E0-4F23-ACA1-48FC5266B0CF}">
      <dgm:prSet/>
      <dgm:spPr/>
      <dgm:t>
        <a:bodyPr/>
        <a:lstStyle/>
        <a:p>
          <a:r>
            <a:rPr lang="en-US" dirty="0"/>
            <a:t>Social Media Interaction</a:t>
          </a:r>
        </a:p>
      </dgm:t>
    </dgm:pt>
    <dgm:pt modelId="{0693029B-2459-40A6-A298-28E4A97C1149}" type="parTrans" cxnId="{B67C39D2-94CC-409B-A89F-56AA0068DB10}">
      <dgm:prSet/>
      <dgm:spPr/>
      <dgm:t>
        <a:bodyPr/>
        <a:lstStyle/>
        <a:p>
          <a:endParaRPr lang="en-US"/>
        </a:p>
      </dgm:t>
    </dgm:pt>
    <dgm:pt modelId="{57CCA54E-E54A-4462-B2A2-E06C68F6C917}" type="sibTrans" cxnId="{B67C39D2-94CC-409B-A89F-56AA0068DB10}">
      <dgm:prSet/>
      <dgm:spPr/>
      <dgm:t>
        <a:bodyPr/>
        <a:lstStyle/>
        <a:p>
          <a:endParaRPr lang="en-US"/>
        </a:p>
      </dgm:t>
    </dgm:pt>
    <dgm:pt modelId="{72DC19D7-18B0-4B98-AC8C-73D84B344AB7}">
      <dgm:prSet/>
      <dgm:spPr/>
      <dgm:t>
        <a:bodyPr/>
        <a:lstStyle/>
        <a:p>
          <a:r>
            <a:rPr lang="en-US" dirty="0"/>
            <a:t>As Business Requires</a:t>
          </a:r>
        </a:p>
      </dgm:t>
    </dgm:pt>
    <dgm:pt modelId="{677D9086-CF96-4B94-B4FA-B742C391025F}" type="parTrans" cxnId="{095BC424-CF28-44D8-9A04-59EE20B9B9B7}">
      <dgm:prSet/>
      <dgm:spPr/>
      <dgm:t>
        <a:bodyPr/>
        <a:lstStyle/>
        <a:p>
          <a:endParaRPr lang="en-US"/>
        </a:p>
      </dgm:t>
    </dgm:pt>
    <dgm:pt modelId="{2B05ECF5-F7BF-4779-A2BF-123D20DCE6B0}" type="sibTrans" cxnId="{095BC424-CF28-44D8-9A04-59EE20B9B9B7}">
      <dgm:prSet/>
      <dgm:spPr/>
      <dgm:t>
        <a:bodyPr/>
        <a:lstStyle/>
        <a:p>
          <a:endParaRPr lang="en-US"/>
        </a:p>
      </dgm:t>
    </dgm:pt>
    <dgm:pt modelId="{9DA405E9-7D1F-4683-B109-BEC7A84866BE}">
      <dgm:prSet/>
      <dgm:spPr/>
      <dgm:t>
        <a:bodyPr/>
        <a:lstStyle/>
        <a:p>
          <a:r>
            <a:rPr lang="en-US" dirty="0"/>
            <a:t>Content Moderation</a:t>
          </a:r>
        </a:p>
      </dgm:t>
    </dgm:pt>
    <dgm:pt modelId="{D9FFDAF4-990D-4E33-B04A-B0D5523F0042}" type="parTrans" cxnId="{9190DFC6-2F6E-4C73-A10A-2B2FF6DAC468}">
      <dgm:prSet/>
      <dgm:spPr/>
      <dgm:t>
        <a:bodyPr/>
        <a:lstStyle/>
        <a:p>
          <a:endParaRPr lang="en-US"/>
        </a:p>
      </dgm:t>
    </dgm:pt>
    <dgm:pt modelId="{4DEF1907-8FB1-40DA-B1A0-014A866A5D76}" type="sibTrans" cxnId="{9190DFC6-2F6E-4C73-A10A-2B2FF6DAC468}">
      <dgm:prSet/>
      <dgm:spPr/>
      <dgm:t>
        <a:bodyPr/>
        <a:lstStyle/>
        <a:p>
          <a:endParaRPr lang="en-US"/>
        </a:p>
      </dgm:t>
    </dgm:pt>
    <dgm:pt modelId="{3066BDE5-C5EC-4E89-92BD-53E1B8F0547F}">
      <dgm:prSet/>
      <dgm:spPr/>
      <dgm:t>
        <a:bodyPr/>
        <a:lstStyle/>
        <a:p>
          <a:r>
            <a:rPr lang="en-US" dirty="0"/>
            <a:t>Import/Export</a:t>
          </a:r>
        </a:p>
      </dgm:t>
    </dgm:pt>
    <dgm:pt modelId="{DE1337BC-2A5E-4A8C-A640-FD1B93278909}" type="parTrans" cxnId="{CC5BA799-28B4-4B2A-8504-F9613856573D}">
      <dgm:prSet/>
      <dgm:spPr/>
      <dgm:t>
        <a:bodyPr/>
        <a:lstStyle/>
        <a:p>
          <a:endParaRPr lang="en-US"/>
        </a:p>
      </dgm:t>
    </dgm:pt>
    <dgm:pt modelId="{7C3484B4-2827-4BF7-AABB-0D97034D3706}" type="sibTrans" cxnId="{CC5BA799-28B4-4B2A-8504-F9613856573D}">
      <dgm:prSet/>
      <dgm:spPr/>
      <dgm:t>
        <a:bodyPr/>
        <a:lstStyle/>
        <a:p>
          <a:endParaRPr lang="en-US"/>
        </a:p>
      </dgm:t>
    </dgm:pt>
    <dgm:pt modelId="{34946355-BB91-4D48-BC65-EF458DCBA1F5}">
      <dgm:prSet/>
      <dgm:spPr/>
      <dgm:t>
        <a:bodyPr/>
        <a:lstStyle/>
        <a:p>
          <a:r>
            <a:rPr lang="en-US" dirty="0"/>
            <a:t>Expand Content Scope</a:t>
          </a:r>
        </a:p>
      </dgm:t>
    </dgm:pt>
    <dgm:pt modelId="{E5F36D0D-167F-4A7D-916C-5FB9170D8B6A}" type="parTrans" cxnId="{8DCCBDE1-0A01-4F8C-B3E6-07BE82E8E108}">
      <dgm:prSet/>
      <dgm:spPr/>
      <dgm:t>
        <a:bodyPr/>
        <a:lstStyle/>
        <a:p>
          <a:endParaRPr lang="en-US"/>
        </a:p>
      </dgm:t>
    </dgm:pt>
    <dgm:pt modelId="{EA4BB46E-25DD-494C-910E-84069A0E79EE}" type="sibTrans" cxnId="{8DCCBDE1-0A01-4F8C-B3E6-07BE82E8E108}">
      <dgm:prSet/>
      <dgm:spPr/>
      <dgm:t>
        <a:bodyPr/>
        <a:lstStyle/>
        <a:p>
          <a:endParaRPr lang="en-US"/>
        </a:p>
      </dgm:t>
    </dgm:pt>
    <dgm:pt modelId="{3F0299AE-91CB-4462-A9D0-229F4E61A587}">
      <dgm:prSet/>
      <dgm:spPr/>
      <dgm:t>
        <a:bodyPr/>
        <a:lstStyle/>
        <a:p>
          <a:r>
            <a:rPr lang="en-US" dirty="0"/>
            <a:t>Articles</a:t>
          </a:r>
        </a:p>
      </dgm:t>
    </dgm:pt>
    <dgm:pt modelId="{002154F9-61D4-4BEB-BC63-95AC43082653}" type="parTrans" cxnId="{CD1BD83E-F01D-4B1D-9434-D3331ED6DD34}">
      <dgm:prSet/>
      <dgm:spPr/>
      <dgm:t>
        <a:bodyPr/>
        <a:lstStyle/>
        <a:p>
          <a:endParaRPr lang="en-US"/>
        </a:p>
      </dgm:t>
    </dgm:pt>
    <dgm:pt modelId="{90CC34B4-46CD-4DFF-A6C5-DF1654B5E1E4}" type="sibTrans" cxnId="{CD1BD83E-F01D-4B1D-9434-D3331ED6DD34}">
      <dgm:prSet/>
      <dgm:spPr/>
      <dgm:t>
        <a:bodyPr/>
        <a:lstStyle/>
        <a:p>
          <a:endParaRPr lang="en-US"/>
        </a:p>
      </dgm:t>
    </dgm:pt>
    <dgm:pt modelId="{62303377-2638-48D7-B2CE-05F38719DF2E}">
      <dgm:prSet/>
      <dgm:spPr/>
      <dgm:t>
        <a:bodyPr/>
        <a:lstStyle/>
        <a:p>
          <a:r>
            <a:rPr lang="en-US" dirty="0"/>
            <a:t>Static content</a:t>
          </a:r>
        </a:p>
      </dgm:t>
    </dgm:pt>
    <dgm:pt modelId="{EA796024-6820-44E3-8B83-A7EEE0B2493B}" type="parTrans" cxnId="{0C0A3A87-8228-4989-9E93-77DA5FA2B404}">
      <dgm:prSet/>
      <dgm:spPr/>
      <dgm:t>
        <a:bodyPr/>
        <a:lstStyle/>
        <a:p>
          <a:endParaRPr lang="en-US"/>
        </a:p>
      </dgm:t>
    </dgm:pt>
    <dgm:pt modelId="{48087B33-E72E-48D9-827E-26355484045C}" type="sibTrans" cxnId="{0C0A3A87-8228-4989-9E93-77DA5FA2B404}">
      <dgm:prSet/>
      <dgm:spPr/>
      <dgm:t>
        <a:bodyPr/>
        <a:lstStyle/>
        <a:p>
          <a:endParaRPr lang="en-US"/>
        </a:p>
      </dgm:t>
    </dgm:pt>
    <dgm:pt modelId="{0530A3D9-C7EB-4C05-9448-D2A7B5EBCF1E}">
      <dgm:prSet/>
      <dgm:spPr/>
      <dgm:t>
        <a:bodyPr/>
        <a:lstStyle/>
        <a:p>
          <a:r>
            <a:rPr lang="en-US" dirty="0"/>
            <a:t>Improve Theming</a:t>
          </a:r>
        </a:p>
      </dgm:t>
    </dgm:pt>
    <dgm:pt modelId="{8CD9683C-1014-413F-ACEB-088F272BA848}" type="parTrans" cxnId="{7AEF71D0-C6E0-4549-9265-F45EDB5D8557}">
      <dgm:prSet/>
      <dgm:spPr/>
      <dgm:t>
        <a:bodyPr/>
        <a:lstStyle/>
        <a:p>
          <a:endParaRPr lang="en-US"/>
        </a:p>
      </dgm:t>
    </dgm:pt>
    <dgm:pt modelId="{A02141E4-F093-43D6-A6DB-12D3981A3609}" type="sibTrans" cxnId="{7AEF71D0-C6E0-4549-9265-F45EDB5D8557}">
      <dgm:prSet/>
      <dgm:spPr/>
      <dgm:t>
        <a:bodyPr/>
        <a:lstStyle/>
        <a:p>
          <a:endParaRPr lang="en-US"/>
        </a:p>
      </dgm:t>
    </dgm:pt>
    <dgm:pt modelId="{88377B9C-7F37-40BF-B221-46FA03227F2E}">
      <dgm:prSet/>
      <dgm:spPr/>
      <dgm:t>
        <a:bodyPr/>
        <a:lstStyle/>
        <a:p>
          <a:r>
            <a:rPr lang="en-US" dirty="0"/>
            <a:t>Data Analytics, Research</a:t>
          </a:r>
        </a:p>
      </dgm:t>
    </dgm:pt>
    <dgm:pt modelId="{AAC0FA96-7759-4540-AF13-59850A525EE9}" type="parTrans" cxnId="{7EEEF990-C440-4B7C-87EB-3B02B2487304}">
      <dgm:prSet/>
      <dgm:spPr/>
      <dgm:t>
        <a:bodyPr/>
        <a:lstStyle/>
        <a:p>
          <a:endParaRPr lang="en-US"/>
        </a:p>
      </dgm:t>
    </dgm:pt>
    <dgm:pt modelId="{83E1A5BE-411A-4AFF-B030-FD6A4C9DFD88}" type="sibTrans" cxnId="{7EEEF990-C440-4B7C-87EB-3B02B2487304}">
      <dgm:prSet/>
      <dgm:spPr/>
      <dgm:t>
        <a:bodyPr/>
        <a:lstStyle/>
        <a:p>
          <a:endParaRPr lang="en-US"/>
        </a:p>
      </dgm:t>
    </dgm:pt>
    <dgm:pt modelId="{1A9BD570-A761-4E03-B8FE-482DA76E1299}">
      <dgm:prSet/>
      <dgm:spPr/>
      <dgm:t>
        <a:bodyPr/>
        <a:lstStyle/>
        <a:p>
          <a:r>
            <a:rPr lang="en-US" dirty="0"/>
            <a:t>Gaming, Apps</a:t>
          </a:r>
        </a:p>
      </dgm:t>
    </dgm:pt>
    <dgm:pt modelId="{4526D802-3D43-46A5-B4A1-9A0E3875D77C}" type="parTrans" cxnId="{11EB7DD1-580B-425D-ACD2-6DC8FB98DFF3}">
      <dgm:prSet/>
      <dgm:spPr/>
      <dgm:t>
        <a:bodyPr/>
        <a:lstStyle/>
        <a:p>
          <a:endParaRPr lang="en-US"/>
        </a:p>
      </dgm:t>
    </dgm:pt>
    <dgm:pt modelId="{B8011C8F-EA28-4C13-AC0A-67AD373E8D17}" type="sibTrans" cxnId="{11EB7DD1-580B-425D-ACD2-6DC8FB98DFF3}">
      <dgm:prSet/>
      <dgm:spPr/>
      <dgm:t>
        <a:bodyPr/>
        <a:lstStyle/>
        <a:p>
          <a:endParaRPr lang="en-US"/>
        </a:p>
      </dgm:t>
    </dgm:pt>
    <dgm:pt modelId="{7DCCCF51-AF5F-42CA-9C69-5590D2F9F7E5}">
      <dgm:prSet/>
      <dgm:spPr/>
      <dgm:t>
        <a:bodyPr/>
        <a:lstStyle/>
        <a:p>
          <a:r>
            <a:rPr lang="en-US" dirty="0"/>
            <a:t>Wiki</a:t>
          </a:r>
        </a:p>
      </dgm:t>
    </dgm:pt>
    <dgm:pt modelId="{717BFFEE-7DD0-4147-8A15-EE92C286D4A7}" type="parTrans" cxnId="{9E121E0B-D527-4E09-ABDA-6ED9725FE111}">
      <dgm:prSet/>
      <dgm:spPr/>
      <dgm:t>
        <a:bodyPr/>
        <a:lstStyle/>
        <a:p>
          <a:endParaRPr lang="en-US"/>
        </a:p>
      </dgm:t>
    </dgm:pt>
    <dgm:pt modelId="{425F1854-6315-4B29-B93D-3423B31ED77F}" type="sibTrans" cxnId="{9E121E0B-D527-4E09-ABDA-6ED9725FE111}">
      <dgm:prSet/>
      <dgm:spPr/>
      <dgm:t>
        <a:bodyPr/>
        <a:lstStyle/>
        <a:p>
          <a:endParaRPr lang="en-US"/>
        </a:p>
      </dgm:t>
    </dgm:pt>
    <dgm:pt modelId="{3EE3E224-ABE7-4240-86D8-3DE66D3FBA8D}">
      <dgm:prSet/>
      <dgm:spPr/>
      <dgm:t>
        <a:bodyPr/>
        <a:lstStyle/>
        <a:p>
          <a:r>
            <a:rPr lang="en-US" dirty="0"/>
            <a:t>Upgrade Hosting as Needed</a:t>
          </a:r>
        </a:p>
      </dgm:t>
    </dgm:pt>
    <dgm:pt modelId="{0C0BA1D8-D11B-416B-AFCA-D051A1855AF3}" type="parTrans" cxnId="{45749449-4749-4919-B04C-E2B73E4C7272}">
      <dgm:prSet/>
      <dgm:spPr/>
      <dgm:t>
        <a:bodyPr/>
        <a:lstStyle/>
        <a:p>
          <a:endParaRPr lang="en-US"/>
        </a:p>
      </dgm:t>
    </dgm:pt>
    <dgm:pt modelId="{C0E145F8-7ABB-4066-AF8D-AFCD06FBC6B4}" type="sibTrans" cxnId="{45749449-4749-4919-B04C-E2B73E4C7272}">
      <dgm:prSet/>
      <dgm:spPr/>
      <dgm:t>
        <a:bodyPr/>
        <a:lstStyle/>
        <a:p>
          <a:endParaRPr lang="en-US"/>
        </a:p>
      </dgm:t>
    </dgm:pt>
    <dgm:pt modelId="{238255D6-E7EB-4A30-807C-2645D999416A}" type="pres">
      <dgm:prSet presAssocID="{8104AA5A-A9E3-4E56-969D-32B3401E590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E6DDC9F-1AE6-4148-B33E-F9801E071618}" type="pres">
      <dgm:prSet presAssocID="{E5130576-1B6B-41B7-AFC6-2136E58B6F37}" presName="ParentComposite" presStyleCnt="0"/>
      <dgm:spPr/>
    </dgm:pt>
    <dgm:pt modelId="{07E11331-0671-4606-A2DD-5246511C4070}" type="pres">
      <dgm:prSet presAssocID="{E5130576-1B6B-41B7-AFC6-2136E58B6F37}" presName="Chord" presStyleLbl="bgShp" presStyleIdx="0" presStyleCnt="3"/>
      <dgm:spPr/>
    </dgm:pt>
    <dgm:pt modelId="{B5DE9D3B-60A7-4DB2-8BDC-25269C915C64}" type="pres">
      <dgm:prSet presAssocID="{E5130576-1B6B-41B7-AFC6-2136E58B6F37}" presName="Pie" presStyleLbl="alignNode1" presStyleIdx="0" presStyleCnt="3"/>
      <dgm:spPr/>
    </dgm:pt>
    <dgm:pt modelId="{E50202F5-F172-4F47-9197-356C3F34D2A4}" type="pres">
      <dgm:prSet presAssocID="{E5130576-1B6B-41B7-AFC6-2136E58B6F37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2D6B09F2-48AC-4BCA-A55D-9917EE3E9F48}" type="pres">
      <dgm:prSet presAssocID="{522C4E50-C504-4F14-AC65-CDD8BCF7B2EA}" presName="negSibTrans" presStyleCnt="0"/>
      <dgm:spPr/>
    </dgm:pt>
    <dgm:pt modelId="{97EA1892-CAFB-45B4-B33B-C8CB8D080213}" type="pres">
      <dgm:prSet presAssocID="{E5130576-1B6B-41B7-AFC6-2136E58B6F37}" presName="composite" presStyleCnt="0"/>
      <dgm:spPr/>
    </dgm:pt>
    <dgm:pt modelId="{D034E937-A89E-4306-AE52-23205DEC146C}" type="pres">
      <dgm:prSet presAssocID="{E5130576-1B6B-41B7-AFC6-2136E58B6F3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D9C69949-FCAE-49E6-8065-2D8E55581085}" type="pres">
      <dgm:prSet presAssocID="{B61BE531-8069-4857-939A-F983C33B9B89}" presName="sibTrans" presStyleCnt="0"/>
      <dgm:spPr/>
    </dgm:pt>
    <dgm:pt modelId="{EF026577-5B64-4EEF-9514-289F26FE9006}" type="pres">
      <dgm:prSet presAssocID="{3F4F7CD8-2409-4C9D-81A4-8B296915B0B2}" presName="ParentComposite" presStyleCnt="0"/>
      <dgm:spPr/>
    </dgm:pt>
    <dgm:pt modelId="{84723F8D-46BB-45B6-97B6-F6BBF603C397}" type="pres">
      <dgm:prSet presAssocID="{3F4F7CD8-2409-4C9D-81A4-8B296915B0B2}" presName="Chord" presStyleLbl="bgShp" presStyleIdx="1" presStyleCnt="3"/>
      <dgm:spPr/>
    </dgm:pt>
    <dgm:pt modelId="{A72C5587-84E2-434A-8A11-745203EF31C2}" type="pres">
      <dgm:prSet presAssocID="{3F4F7CD8-2409-4C9D-81A4-8B296915B0B2}" presName="Pie" presStyleLbl="alignNode1" presStyleIdx="1" presStyleCnt="3"/>
      <dgm:spPr/>
    </dgm:pt>
    <dgm:pt modelId="{FE36EC4D-93DB-4119-854A-D469B260DC8B}" type="pres">
      <dgm:prSet presAssocID="{3F4F7CD8-2409-4C9D-81A4-8B296915B0B2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2A28F820-C6CB-47C4-9B79-8B7E723116B4}" type="pres">
      <dgm:prSet presAssocID="{1344BDCD-162D-471F-8E15-9D00D61A169B}" presName="negSibTrans" presStyleCnt="0"/>
      <dgm:spPr/>
    </dgm:pt>
    <dgm:pt modelId="{DF9CF52D-04B3-4E90-8555-B2D4A11EF015}" type="pres">
      <dgm:prSet presAssocID="{3F4F7CD8-2409-4C9D-81A4-8B296915B0B2}" presName="composite" presStyleCnt="0"/>
      <dgm:spPr/>
    </dgm:pt>
    <dgm:pt modelId="{18F61123-1972-4AC4-986F-CC02022D1AEB}" type="pres">
      <dgm:prSet presAssocID="{3F4F7CD8-2409-4C9D-81A4-8B296915B0B2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4EF5899-DD29-4133-BEF1-D647B7763E2B}" type="pres">
      <dgm:prSet presAssocID="{34E4FB7C-8FDF-4FF0-8EA9-9B79F2FFED3C}" presName="sibTrans" presStyleCnt="0"/>
      <dgm:spPr/>
    </dgm:pt>
    <dgm:pt modelId="{F61245DB-CDC2-4201-8CD8-958D9B1F3469}" type="pres">
      <dgm:prSet presAssocID="{72DC19D7-18B0-4B98-AC8C-73D84B344AB7}" presName="ParentComposite" presStyleCnt="0"/>
      <dgm:spPr/>
    </dgm:pt>
    <dgm:pt modelId="{841ECCA6-313A-46BC-9066-5F961ABC3B24}" type="pres">
      <dgm:prSet presAssocID="{72DC19D7-18B0-4B98-AC8C-73D84B344AB7}" presName="Chord" presStyleLbl="bgShp" presStyleIdx="2" presStyleCnt="3"/>
      <dgm:spPr/>
    </dgm:pt>
    <dgm:pt modelId="{A894E74B-553F-4426-8CEA-5CA4FFA97AFD}" type="pres">
      <dgm:prSet presAssocID="{72DC19D7-18B0-4B98-AC8C-73D84B344AB7}" presName="Pie" presStyleLbl="alignNode1" presStyleIdx="2" presStyleCnt="3"/>
      <dgm:spPr/>
    </dgm:pt>
    <dgm:pt modelId="{97507E5A-F966-4AFC-8B59-DE3842222972}" type="pres">
      <dgm:prSet presAssocID="{72DC19D7-18B0-4B98-AC8C-73D84B344AB7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7AB8936B-C7AE-4369-AD31-F407C1C5C3A7}" type="pres">
      <dgm:prSet presAssocID="{A02141E4-F093-43D6-A6DB-12D3981A3609}" presName="negSibTrans" presStyleCnt="0"/>
      <dgm:spPr/>
    </dgm:pt>
    <dgm:pt modelId="{7759139F-2FAB-4E01-833D-CF35F23E552F}" type="pres">
      <dgm:prSet presAssocID="{72DC19D7-18B0-4B98-AC8C-73D84B344AB7}" presName="composite" presStyleCnt="0"/>
      <dgm:spPr/>
    </dgm:pt>
    <dgm:pt modelId="{F378E1F1-AF5B-451C-8966-D65D127A34D3}" type="pres">
      <dgm:prSet presAssocID="{72DC19D7-18B0-4B98-AC8C-73D84B344AB7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121E0B-D527-4E09-ABDA-6ED9725FE111}" srcId="{72DC19D7-18B0-4B98-AC8C-73D84B344AB7}" destId="{7DCCCF51-AF5F-42CA-9C69-5590D2F9F7E5}" srcOrd="6" destOrd="0" parTransId="{717BFFEE-7DD0-4147-8A15-EE92C286D4A7}" sibTransId="{425F1854-6315-4B29-B93D-3423B31ED77F}"/>
    <dgm:cxn modelId="{DA236F13-F531-48E9-BF7F-B3D50A169ACC}" type="presOf" srcId="{9DA405E9-7D1F-4683-B109-BEC7A84866BE}" destId="{F378E1F1-AF5B-451C-8966-D65D127A34D3}" srcOrd="0" destOrd="1" presId="urn:microsoft.com/office/officeart/2009/3/layout/PieProcess"/>
    <dgm:cxn modelId="{38BA0C1C-F6D8-4EC5-9EF8-45E39AA72143}" type="presOf" srcId="{3F4F7CD8-2409-4C9D-81A4-8B296915B0B2}" destId="{FE36EC4D-93DB-4119-854A-D469B260DC8B}" srcOrd="0" destOrd="0" presId="urn:microsoft.com/office/officeart/2009/3/layout/PieProcess"/>
    <dgm:cxn modelId="{2D7C8A21-21D4-41C6-A610-57314007CC76}" type="presOf" srcId="{62303377-2638-48D7-B2CE-05F38719DF2E}" destId="{D034E937-A89E-4306-AE52-23205DEC146C}" srcOrd="0" destOrd="1" presId="urn:microsoft.com/office/officeart/2009/3/layout/PieProcess"/>
    <dgm:cxn modelId="{095BC424-CF28-44D8-9A04-59EE20B9B9B7}" srcId="{8104AA5A-A9E3-4E56-969D-32B3401E590C}" destId="{72DC19D7-18B0-4B98-AC8C-73D84B344AB7}" srcOrd="2" destOrd="0" parTransId="{677D9086-CF96-4B94-B4FA-B742C391025F}" sibTransId="{2B05ECF5-F7BF-4779-A2BF-123D20DCE6B0}"/>
    <dgm:cxn modelId="{409FB528-A596-4662-ACAD-ABD5E0836663}" srcId="{3F4F7CD8-2409-4C9D-81A4-8B296915B0B2}" destId="{108D3F1E-634D-4341-BE20-C7308F2D3A8E}" srcOrd="0" destOrd="0" parTransId="{D9CD8BF9-B29D-4C7C-867A-C782FA29A4F0}" sibTransId="{1344BDCD-162D-471F-8E15-9D00D61A169B}"/>
    <dgm:cxn modelId="{F09F983B-D68C-41A3-96A0-0690E1414BDC}" srcId="{62303377-2638-48D7-B2CE-05F38719DF2E}" destId="{8D9BD366-D646-489D-BFAD-31FCF8D8ACA0}" srcOrd="0" destOrd="0" parTransId="{E400CC44-06EC-4C97-A7F8-0B5820E65608}" sibTransId="{7B158B5E-37E5-4F87-8648-9B14F709ECF0}"/>
    <dgm:cxn modelId="{3B5CE43D-CF82-42E9-B51C-E13392B070AB}" type="presOf" srcId="{E5130576-1B6B-41B7-AFC6-2136E58B6F37}" destId="{E50202F5-F172-4F47-9197-356C3F34D2A4}" srcOrd="0" destOrd="0" presId="urn:microsoft.com/office/officeart/2009/3/layout/PieProcess"/>
    <dgm:cxn modelId="{801EE93D-AE16-4906-AA07-E152CB5A1D4C}" type="presOf" srcId="{1A9BD570-A761-4E03-B8FE-482DA76E1299}" destId="{F378E1F1-AF5B-451C-8966-D65D127A34D3}" srcOrd="0" destOrd="5" presId="urn:microsoft.com/office/officeart/2009/3/layout/PieProcess"/>
    <dgm:cxn modelId="{CD1BD83E-F01D-4B1D-9434-D3331ED6DD34}" srcId="{62303377-2638-48D7-B2CE-05F38719DF2E}" destId="{3F0299AE-91CB-4462-A9D0-229F4E61A587}" srcOrd="1" destOrd="0" parTransId="{002154F9-61D4-4BEB-BC63-95AC43082653}" sibTransId="{90CC34B4-46CD-4DFF-A6C5-DF1654B5E1E4}"/>
    <dgm:cxn modelId="{4D51AF60-CC81-426A-BC87-8E4C39914C48}" srcId="{8104AA5A-A9E3-4E56-969D-32B3401E590C}" destId="{3F4F7CD8-2409-4C9D-81A4-8B296915B0B2}" srcOrd="1" destOrd="0" parTransId="{25FED462-1475-4C0A-8866-F43252DC9302}" sibTransId="{34E4FB7C-8FDF-4FF0-8EA9-9B79F2FFED3C}"/>
    <dgm:cxn modelId="{785EFE60-FCD7-4C61-815C-839FF7B9578F}" srcId="{E5130576-1B6B-41B7-AFC6-2136E58B6F37}" destId="{62DAE921-4B2D-4D36-BAAC-7481A936775B}" srcOrd="3" destOrd="0" parTransId="{3CC35848-F3D6-40C2-87E0-6E7F27806801}" sibTransId="{1262014B-5986-4CD6-99B0-8BBD61EC5EA4}"/>
    <dgm:cxn modelId="{36E7FE41-E8C2-4AE8-B449-4A578FA5EF98}" type="presOf" srcId="{CB142812-2B40-4BEE-8163-FF9847941BC0}" destId="{D034E937-A89E-4306-AE52-23205DEC146C}" srcOrd="0" destOrd="7" presId="urn:microsoft.com/office/officeart/2009/3/layout/PieProcess"/>
    <dgm:cxn modelId="{B9667867-BDDE-401E-9B3F-669BB9B3EDE1}" srcId="{E5130576-1B6B-41B7-AFC6-2136E58B6F37}" destId="{CB142812-2B40-4BEE-8163-FF9847941BC0}" srcOrd="5" destOrd="0" parTransId="{CA1896C8-7BCD-4D1E-BCF8-131A43E954DA}" sibTransId="{34FCC46E-680D-4600-850F-68976B53DEDF}"/>
    <dgm:cxn modelId="{45749449-4749-4919-B04C-E2B73E4C7272}" srcId="{3F4F7CD8-2409-4C9D-81A4-8B296915B0B2}" destId="{3EE3E224-ABE7-4240-86D8-3DE66D3FBA8D}" srcOrd="4" destOrd="0" parTransId="{0C0BA1D8-D11B-416B-AFCA-D051A1855AF3}" sibTransId="{C0E145F8-7ABB-4066-AF8D-AFCD06FBC6B4}"/>
    <dgm:cxn modelId="{4A5AF074-125D-4788-9007-510E29070D48}" type="presOf" srcId="{26BE6610-DF43-42FC-878A-0CC4B3448279}" destId="{18F61123-1972-4AC4-986F-CC02022D1AEB}" srcOrd="0" destOrd="2" presId="urn:microsoft.com/office/officeart/2009/3/layout/PieProcess"/>
    <dgm:cxn modelId="{850E9276-0606-4E64-A1CF-54678C4792D7}" type="presOf" srcId="{62DAE921-4B2D-4D36-BAAC-7481A936775B}" destId="{D034E937-A89E-4306-AE52-23205DEC146C}" srcOrd="0" destOrd="5" presId="urn:microsoft.com/office/officeart/2009/3/layout/PieProcess"/>
    <dgm:cxn modelId="{F6E01058-947F-46D6-8E89-3FFDA49882AC}" type="presOf" srcId="{0530A3D9-C7EB-4C05-9448-D2A7B5EBCF1E}" destId="{F378E1F1-AF5B-451C-8966-D65D127A34D3}" srcOrd="0" destOrd="0" presId="urn:microsoft.com/office/officeart/2009/3/layout/PieProcess"/>
    <dgm:cxn modelId="{BD7AB85A-B665-4ECA-9151-CF32995E250B}" type="presOf" srcId="{0F18BA2E-EDED-4A71-BB4A-F0401327591E}" destId="{D034E937-A89E-4306-AE52-23205DEC146C}" srcOrd="0" destOrd="0" presId="urn:microsoft.com/office/officeart/2009/3/layout/PieProcess"/>
    <dgm:cxn modelId="{BBF90C7E-7C94-4857-B00A-059614A978EB}" type="presOf" srcId="{88377B9C-7F37-40BF-B221-46FA03227F2E}" destId="{F378E1F1-AF5B-451C-8966-D65D127A34D3}" srcOrd="0" destOrd="4" presId="urn:microsoft.com/office/officeart/2009/3/layout/PieProcess"/>
    <dgm:cxn modelId="{0C0A3A87-8228-4989-9E93-77DA5FA2B404}" srcId="{E5130576-1B6B-41B7-AFC6-2136E58B6F37}" destId="{62303377-2638-48D7-B2CE-05F38719DF2E}" srcOrd="1" destOrd="0" parTransId="{EA796024-6820-44E3-8B83-A7EEE0B2493B}" sibTransId="{48087B33-E72E-48D9-827E-26355484045C}"/>
    <dgm:cxn modelId="{BED57E88-666C-41B8-BDFF-68E91DCD1420}" type="presOf" srcId="{7DCCCF51-AF5F-42CA-9C69-5590D2F9F7E5}" destId="{F378E1F1-AF5B-451C-8966-D65D127A34D3}" srcOrd="0" destOrd="6" presId="urn:microsoft.com/office/officeart/2009/3/layout/PieProcess"/>
    <dgm:cxn modelId="{81268788-4BBD-4BE8-9C7A-F5C49F301BA2}" type="presOf" srcId="{3F0299AE-91CB-4462-A9D0-229F4E61A587}" destId="{D034E937-A89E-4306-AE52-23205DEC146C}" srcOrd="0" destOrd="3" presId="urn:microsoft.com/office/officeart/2009/3/layout/PieProcess"/>
    <dgm:cxn modelId="{80E6368B-422F-4DC1-BF83-44E53F81A0E5}" srcId="{E5130576-1B6B-41B7-AFC6-2136E58B6F37}" destId="{5FCF6490-8986-4430-8BAE-0CF16DCAA6B0}" srcOrd="2" destOrd="0" parTransId="{23F7FCE6-5677-4C60-A329-2108B018AC32}" sibTransId="{00384F6A-DBC5-43E6-9650-592AA0121DF5}"/>
    <dgm:cxn modelId="{30FE9090-6653-4B05-AEC5-A936837AC6C3}" srcId="{E5130576-1B6B-41B7-AFC6-2136E58B6F37}" destId="{3C27340F-5BAF-4ABF-BCD8-5C755E634C70}" srcOrd="4" destOrd="0" parTransId="{BA5E0DAF-F336-4A1E-B8E7-09DCC2284174}" sibTransId="{95E5FE4B-9D71-4E3D-9A89-2A6DAFCB6541}"/>
    <dgm:cxn modelId="{7EEEF990-C440-4B7C-87EB-3B02B2487304}" srcId="{72DC19D7-18B0-4B98-AC8C-73D84B344AB7}" destId="{88377B9C-7F37-40BF-B221-46FA03227F2E}" srcOrd="4" destOrd="0" parTransId="{AAC0FA96-7759-4540-AF13-59850A525EE9}" sibTransId="{83E1A5BE-411A-4AFF-B030-FD6A4C9DFD88}"/>
    <dgm:cxn modelId="{CC5BA799-28B4-4B2A-8504-F9613856573D}" srcId="{72DC19D7-18B0-4B98-AC8C-73D84B344AB7}" destId="{3066BDE5-C5EC-4E89-92BD-53E1B8F0547F}" srcOrd="2" destOrd="0" parTransId="{DE1337BC-2A5E-4A8C-A640-FD1B93278909}" sibTransId="{7C3484B4-2827-4BF7-AABB-0D97034D3706}"/>
    <dgm:cxn modelId="{4BC025A4-04A1-4DE5-92D0-2547D637E9C3}" srcId="{E5130576-1B6B-41B7-AFC6-2136E58B6F37}" destId="{0F18BA2E-EDED-4A71-BB4A-F0401327591E}" srcOrd="0" destOrd="0" parTransId="{FAC23E3F-2703-498C-9B19-BAF019B9B9F0}" sibTransId="{522C4E50-C504-4F14-AC65-CDD8BCF7B2EA}"/>
    <dgm:cxn modelId="{602062BA-E059-436C-A3FA-E7F390FE2C40}" type="presOf" srcId="{8D9BD366-D646-489D-BFAD-31FCF8D8ACA0}" destId="{D034E937-A89E-4306-AE52-23205DEC146C}" srcOrd="0" destOrd="2" presId="urn:microsoft.com/office/officeart/2009/3/layout/PieProcess"/>
    <dgm:cxn modelId="{3EB3A2BB-17DB-4450-9102-6B943165B086}" type="presOf" srcId="{89F78C57-3F27-42DE-8B69-19B5E52176D3}" destId="{18F61123-1972-4AC4-986F-CC02022D1AEB}" srcOrd="0" destOrd="1" presId="urn:microsoft.com/office/officeart/2009/3/layout/PieProcess"/>
    <dgm:cxn modelId="{8AE0C6C3-5286-4718-B50F-AC3EE20F4FEF}" type="presOf" srcId="{8104AA5A-A9E3-4E56-969D-32B3401E590C}" destId="{238255D6-E7EB-4A30-807C-2645D999416A}" srcOrd="0" destOrd="0" presId="urn:microsoft.com/office/officeart/2009/3/layout/PieProcess"/>
    <dgm:cxn modelId="{08C73BC4-DE58-49AF-B82D-CCD24D90C58B}" srcId="{8104AA5A-A9E3-4E56-969D-32B3401E590C}" destId="{E5130576-1B6B-41B7-AFC6-2136E58B6F37}" srcOrd="0" destOrd="0" parTransId="{B2A4DBF2-E436-4AB1-AF90-43B01FF76879}" sibTransId="{B61BE531-8069-4857-939A-F983C33B9B89}"/>
    <dgm:cxn modelId="{9190DFC6-2F6E-4C73-A10A-2B2FF6DAC468}" srcId="{72DC19D7-18B0-4B98-AC8C-73D84B344AB7}" destId="{9DA405E9-7D1F-4683-B109-BEC7A84866BE}" srcOrd="1" destOrd="0" parTransId="{D9FFDAF4-990D-4E33-B04A-B0D5523F0042}" sibTransId="{4DEF1907-8FB1-40DA-B1A0-014A866A5D76}"/>
    <dgm:cxn modelId="{76D3D4C9-88C3-4A21-BA8B-247480AB2645}" srcId="{3F4F7CD8-2409-4C9D-81A4-8B296915B0B2}" destId="{89F78C57-3F27-42DE-8B69-19B5E52176D3}" srcOrd="1" destOrd="0" parTransId="{BD09176D-6AC9-4E61-8477-BE72A79A637A}" sibTransId="{B908F838-55CA-4DB1-8851-9D3100A49F58}"/>
    <dgm:cxn modelId="{81905CD0-DB4C-4970-B1B6-FB5A91E6F390}" type="presOf" srcId="{72DC19D7-18B0-4B98-AC8C-73D84B344AB7}" destId="{97507E5A-F966-4AFC-8B59-DE3842222972}" srcOrd="0" destOrd="0" presId="urn:microsoft.com/office/officeart/2009/3/layout/PieProcess"/>
    <dgm:cxn modelId="{7AEF71D0-C6E0-4549-9265-F45EDB5D8557}" srcId="{72DC19D7-18B0-4B98-AC8C-73D84B344AB7}" destId="{0530A3D9-C7EB-4C05-9448-D2A7B5EBCF1E}" srcOrd="0" destOrd="0" parTransId="{8CD9683C-1014-413F-ACEB-088F272BA848}" sibTransId="{A02141E4-F093-43D6-A6DB-12D3981A3609}"/>
    <dgm:cxn modelId="{3D058FD0-F811-4CBB-BEA4-C56844821CE0}" type="presOf" srcId="{3C27340F-5BAF-4ABF-BCD8-5C755E634C70}" destId="{D034E937-A89E-4306-AE52-23205DEC146C}" srcOrd="0" destOrd="6" presId="urn:microsoft.com/office/officeart/2009/3/layout/PieProcess"/>
    <dgm:cxn modelId="{5D7BDED0-5521-4BD7-9634-85523F508D5B}" type="presOf" srcId="{3EE3E224-ABE7-4240-86D8-3DE66D3FBA8D}" destId="{18F61123-1972-4AC4-986F-CC02022D1AEB}" srcOrd="0" destOrd="4" presId="urn:microsoft.com/office/officeart/2009/3/layout/PieProcess"/>
    <dgm:cxn modelId="{11EB7DD1-580B-425D-ACD2-6DC8FB98DFF3}" srcId="{72DC19D7-18B0-4B98-AC8C-73D84B344AB7}" destId="{1A9BD570-A761-4E03-B8FE-482DA76E1299}" srcOrd="5" destOrd="0" parTransId="{4526D802-3D43-46A5-B4A1-9A0E3875D77C}" sibTransId="{B8011C8F-EA28-4C13-AC0A-67AD373E8D17}"/>
    <dgm:cxn modelId="{B67C39D2-94CC-409B-A89F-56AA0068DB10}" srcId="{3F4F7CD8-2409-4C9D-81A4-8B296915B0B2}" destId="{9CECD82A-59E0-4F23-ACA1-48FC5266B0CF}" srcOrd="3" destOrd="0" parTransId="{0693029B-2459-40A6-A298-28E4A97C1149}" sibTransId="{57CCA54E-E54A-4462-B2A2-E06C68F6C917}"/>
    <dgm:cxn modelId="{7B41CAD7-B605-44F6-9F8E-B051D098DB26}" type="presOf" srcId="{5FCF6490-8986-4430-8BAE-0CF16DCAA6B0}" destId="{D034E937-A89E-4306-AE52-23205DEC146C}" srcOrd="0" destOrd="4" presId="urn:microsoft.com/office/officeart/2009/3/layout/PieProcess"/>
    <dgm:cxn modelId="{8DCCBDE1-0A01-4F8C-B3E6-07BE82E8E108}" srcId="{72DC19D7-18B0-4B98-AC8C-73D84B344AB7}" destId="{34946355-BB91-4D48-BC65-EF458DCBA1F5}" srcOrd="3" destOrd="0" parTransId="{E5F36D0D-167F-4A7D-916C-5FB9170D8B6A}" sibTransId="{EA4BB46E-25DD-494C-910E-84069A0E79EE}"/>
    <dgm:cxn modelId="{2592D2E2-0157-4EA3-BA8E-E9C4883ADE7A}" type="presOf" srcId="{34946355-BB91-4D48-BC65-EF458DCBA1F5}" destId="{F378E1F1-AF5B-451C-8966-D65D127A34D3}" srcOrd="0" destOrd="3" presId="urn:microsoft.com/office/officeart/2009/3/layout/PieProcess"/>
    <dgm:cxn modelId="{2B5C30EB-47F0-4EF1-94BB-BEABED544EBF}" type="presOf" srcId="{108D3F1E-634D-4341-BE20-C7308F2D3A8E}" destId="{18F61123-1972-4AC4-986F-CC02022D1AEB}" srcOrd="0" destOrd="0" presId="urn:microsoft.com/office/officeart/2009/3/layout/PieProcess"/>
    <dgm:cxn modelId="{D8DC03EF-4EBD-46A0-91A8-3327280315AD}" type="presOf" srcId="{9CECD82A-59E0-4F23-ACA1-48FC5266B0CF}" destId="{18F61123-1972-4AC4-986F-CC02022D1AEB}" srcOrd="0" destOrd="3" presId="urn:microsoft.com/office/officeart/2009/3/layout/PieProcess"/>
    <dgm:cxn modelId="{EDFA73F7-9C8C-4ED8-BA4B-A8755D85286D}" type="presOf" srcId="{3066BDE5-C5EC-4E89-92BD-53E1B8F0547F}" destId="{F378E1F1-AF5B-451C-8966-D65D127A34D3}" srcOrd="0" destOrd="2" presId="urn:microsoft.com/office/officeart/2009/3/layout/PieProcess"/>
    <dgm:cxn modelId="{72AF55FF-A8B3-410C-9B3B-305019D112A6}" srcId="{3F4F7CD8-2409-4C9D-81A4-8B296915B0B2}" destId="{26BE6610-DF43-42FC-878A-0CC4B3448279}" srcOrd="2" destOrd="0" parTransId="{6CF6DA0F-292D-4758-87D0-E50CFF3556E5}" sibTransId="{A8B86ED2-E85C-4CCD-ACCE-6000E40E57D7}"/>
    <dgm:cxn modelId="{B8168320-5F24-4821-B5C2-E7C5340C42DE}" type="presParOf" srcId="{238255D6-E7EB-4A30-807C-2645D999416A}" destId="{DE6DDC9F-1AE6-4148-B33E-F9801E071618}" srcOrd="0" destOrd="0" presId="urn:microsoft.com/office/officeart/2009/3/layout/PieProcess"/>
    <dgm:cxn modelId="{37538E48-71DE-4640-87AF-328282055EE1}" type="presParOf" srcId="{DE6DDC9F-1AE6-4148-B33E-F9801E071618}" destId="{07E11331-0671-4606-A2DD-5246511C4070}" srcOrd="0" destOrd="0" presId="urn:microsoft.com/office/officeart/2009/3/layout/PieProcess"/>
    <dgm:cxn modelId="{B9D8FB1B-1589-4BD6-8638-51CB94C47872}" type="presParOf" srcId="{DE6DDC9F-1AE6-4148-B33E-F9801E071618}" destId="{B5DE9D3B-60A7-4DB2-8BDC-25269C915C64}" srcOrd="1" destOrd="0" presId="urn:microsoft.com/office/officeart/2009/3/layout/PieProcess"/>
    <dgm:cxn modelId="{601BE706-7692-49BE-B0BA-2AFCB97EE5D7}" type="presParOf" srcId="{DE6DDC9F-1AE6-4148-B33E-F9801E071618}" destId="{E50202F5-F172-4F47-9197-356C3F34D2A4}" srcOrd="2" destOrd="0" presId="urn:microsoft.com/office/officeart/2009/3/layout/PieProcess"/>
    <dgm:cxn modelId="{2C1C5D0D-0B8D-4980-AF6C-AB7BA3499F73}" type="presParOf" srcId="{238255D6-E7EB-4A30-807C-2645D999416A}" destId="{2D6B09F2-48AC-4BCA-A55D-9917EE3E9F48}" srcOrd="1" destOrd="0" presId="urn:microsoft.com/office/officeart/2009/3/layout/PieProcess"/>
    <dgm:cxn modelId="{9AE46A26-8D9F-4480-8A8C-E15B7E633B29}" type="presParOf" srcId="{238255D6-E7EB-4A30-807C-2645D999416A}" destId="{97EA1892-CAFB-45B4-B33B-C8CB8D080213}" srcOrd="2" destOrd="0" presId="urn:microsoft.com/office/officeart/2009/3/layout/PieProcess"/>
    <dgm:cxn modelId="{A519BB12-A99C-4314-847A-0617BDD196C6}" type="presParOf" srcId="{97EA1892-CAFB-45B4-B33B-C8CB8D080213}" destId="{D034E937-A89E-4306-AE52-23205DEC146C}" srcOrd="0" destOrd="0" presId="urn:microsoft.com/office/officeart/2009/3/layout/PieProcess"/>
    <dgm:cxn modelId="{E2B5DBAD-F053-40FB-8629-585F8D214140}" type="presParOf" srcId="{238255D6-E7EB-4A30-807C-2645D999416A}" destId="{D9C69949-FCAE-49E6-8065-2D8E55581085}" srcOrd="3" destOrd="0" presId="urn:microsoft.com/office/officeart/2009/3/layout/PieProcess"/>
    <dgm:cxn modelId="{548B790C-52BC-421C-ACA7-2DF9AA1520F3}" type="presParOf" srcId="{238255D6-E7EB-4A30-807C-2645D999416A}" destId="{EF026577-5B64-4EEF-9514-289F26FE9006}" srcOrd="4" destOrd="0" presId="urn:microsoft.com/office/officeart/2009/3/layout/PieProcess"/>
    <dgm:cxn modelId="{4258B83A-5C78-4E87-9746-F9F8F4288235}" type="presParOf" srcId="{EF026577-5B64-4EEF-9514-289F26FE9006}" destId="{84723F8D-46BB-45B6-97B6-F6BBF603C397}" srcOrd="0" destOrd="0" presId="urn:microsoft.com/office/officeart/2009/3/layout/PieProcess"/>
    <dgm:cxn modelId="{C13AAE1C-4105-4D49-957F-CFE662E3E7BC}" type="presParOf" srcId="{EF026577-5B64-4EEF-9514-289F26FE9006}" destId="{A72C5587-84E2-434A-8A11-745203EF31C2}" srcOrd="1" destOrd="0" presId="urn:microsoft.com/office/officeart/2009/3/layout/PieProcess"/>
    <dgm:cxn modelId="{7B7A5952-6642-4E98-BBDA-91A153F71FD6}" type="presParOf" srcId="{EF026577-5B64-4EEF-9514-289F26FE9006}" destId="{FE36EC4D-93DB-4119-854A-D469B260DC8B}" srcOrd="2" destOrd="0" presId="urn:microsoft.com/office/officeart/2009/3/layout/PieProcess"/>
    <dgm:cxn modelId="{68E210B9-46F4-4431-A76D-888EE5681EBC}" type="presParOf" srcId="{238255D6-E7EB-4A30-807C-2645D999416A}" destId="{2A28F820-C6CB-47C4-9B79-8B7E723116B4}" srcOrd="5" destOrd="0" presId="urn:microsoft.com/office/officeart/2009/3/layout/PieProcess"/>
    <dgm:cxn modelId="{0A591627-0C0C-4104-A95B-08C23BD496C6}" type="presParOf" srcId="{238255D6-E7EB-4A30-807C-2645D999416A}" destId="{DF9CF52D-04B3-4E90-8555-B2D4A11EF015}" srcOrd="6" destOrd="0" presId="urn:microsoft.com/office/officeart/2009/3/layout/PieProcess"/>
    <dgm:cxn modelId="{60111C46-0212-45A7-AF76-F0D872D99FA0}" type="presParOf" srcId="{DF9CF52D-04B3-4E90-8555-B2D4A11EF015}" destId="{18F61123-1972-4AC4-986F-CC02022D1AEB}" srcOrd="0" destOrd="0" presId="urn:microsoft.com/office/officeart/2009/3/layout/PieProcess"/>
    <dgm:cxn modelId="{E2E6744F-4355-419A-AB29-03B7AFAE980F}" type="presParOf" srcId="{238255D6-E7EB-4A30-807C-2645D999416A}" destId="{54EF5899-DD29-4133-BEF1-D647B7763E2B}" srcOrd="7" destOrd="0" presId="urn:microsoft.com/office/officeart/2009/3/layout/PieProcess"/>
    <dgm:cxn modelId="{C03A9B64-9E26-49DA-8E1B-598B34FB58F8}" type="presParOf" srcId="{238255D6-E7EB-4A30-807C-2645D999416A}" destId="{F61245DB-CDC2-4201-8CD8-958D9B1F3469}" srcOrd="8" destOrd="0" presId="urn:microsoft.com/office/officeart/2009/3/layout/PieProcess"/>
    <dgm:cxn modelId="{CBF181FF-DE65-4594-A68F-EA0D1346F1E0}" type="presParOf" srcId="{F61245DB-CDC2-4201-8CD8-958D9B1F3469}" destId="{841ECCA6-313A-46BC-9066-5F961ABC3B24}" srcOrd="0" destOrd="0" presId="urn:microsoft.com/office/officeart/2009/3/layout/PieProcess"/>
    <dgm:cxn modelId="{A0720F05-48F5-4E30-8DCB-2CEACC8CF4CB}" type="presParOf" srcId="{F61245DB-CDC2-4201-8CD8-958D9B1F3469}" destId="{A894E74B-553F-4426-8CEA-5CA4FFA97AFD}" srcOrd="1" destOrd="0" presId="urn:microsoft.com/office/officeart/2009/3/layout/PieProcess"/>
    <dgm:cxn modelId="{45D19A50-2431-41C2-BFD6-DF22701B1A98}" type="presParOf" srcId="{F61245DB-CDC2-4201-8CD8-958D9B1F3469}" destId="{97507E5A-F966-4AFC-8B59-DE3842222972}" srcOrd="2" destOrd="0" presId="urn:microsoft.com/office/officeart/2009/3/layout/PieProcess"/>
    <dgm:cxn modelId="{0111747C-E8D5-4ACF-BADB-BE92256D93BF}" type="presParOf" srcId="{238255D6-E7EB-4A30-807C-2645D999416A}" destId="{7AB8936B-C7AE-4369-AD31-F407C1C5C3A7}" srcOrd="9" destOrd="0" presId="urn:microsoft.com/office/officeart/2009/3/layout/PieProcess"/>
    <dgm:cxn modelId="{A45C97E6-4D5B-46AF-BAA9-44707898EEED}" type="presParOf" srcId="{238255D6-E7EB-4A30-807C-2645D999416A}" destId="{7759139F-2FAB-4E01-833D-CF35F23E552F}" srcOrd="10" destOrd="0" presId="urn:microsoft.com/office/officeart/2009/3/layout/PieProcess"/>
    <dgm:cxn modelId="{7356DB9E-227F-4CCA-A810-032ACD9B887E}" type="presParOf" srcId="{7759139F-2FAB-4E01-833D-CF35F23E552F}" destId="{F378E1F1-AF5B-451C-8966-D65D127A34D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3755D-4357-48C0-9B10-7DFDA8161E40}" type="doc">
      <dgm:prSet loTypeId="urn:microsoft.com/office/officeart/2005/8/layout/cycle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8E1F6D-5843-45D2-A7C4-B0DEBA359E42}">
      <dgm:prSet phldrT="[Text]"/>
      <dgm:spPr/>
      <dgm:t>
        <a:bodyPr/>
        <a:lstStyle/>
        <a:p>
          <a:r>
            <a:rPr lang="en-US" dirty="0"/>
            <a:t>Interactive Content (Quizzes)</a:t>
          </a:r>
        </a:p>
      </dgm:t>
    </dgm:pt>
    <dgm:pt modelId="{A49CED9B-ADBF-4FBC-8C3F-DA94A75784F1}" type="parTrans" cxnId="{66E56971-4A2C-421D-A189-277359E91CCF}">
      <dgm:prSet/>
      <dgm:spPr/>
      <dgm:t>
        <a:bodyPr/>
        <a:lstStyle/>
        <a:p>
          <a:endParaRPr lang="en-US"/>
        </a:p>
      </dgm:t>
    </dgm:pt>
    <dgm:pt modelId="{E0BF1704-F860-46B4-8DC5-9B734D5843CF}" type="sibTrans" cxnId="{66E56971-4A2C-421D-A189-277359E91CCF}">
      <dgm:prSet/>
      <dgm:spPr/>
      <dgm:t>
        <a:bodyPr/>
        <a:lstStyle/>
        <a:p>
          <a:endParaRPr lang="en-US"/>
        </a:p>
      </dgm:t>
    </dgm:pt>
    <dgm:pt modelId="{C001C2D6-38C5-4E18-A704-262F34888C1D}">
      <dgm:prSet/>
      <dgm:spPr/>
      <dgm:t>
        <a:bodyPr/>
        <a:lstStyle/>
        <a:p>
          <a:r>
            <a:rPr lang="en-US" dirty="0"/>
            <a:t>Crowd Sourced Content</a:t>
          </a:r>
        </a:p>
      </dgm:t>
    </dgm:pt>
    <dgm:pt modelId="{D59D3F68-4858-466A-B92E-54B8FE291A9A}" type="parTrans" cxnId="{A860605F-12C9-4EDB-B0FF-52E6B3E60B16}">
      <dgm:prSet/>
      <dgm:spPr/>
      <dgm:t>
        <a:bodyPr/>
        <a:lstStyle/>
        <a:p>
          <a:endParaRPr lang="en-US"/>
        </a:p>
      </dgm:t>
    </dgm:pt>
    <dgm:pt modelId="{3FC2DCC3-45A1-400D-A121-F4E2C6B02CD7}" type="sibTrans" cxnId="{A860605F-12C9-4EDB-B0FF-52E6B3E60B16}">
      <dgm:prSet/>
      <dgm:spPr/>
      <dgm:t>
        <a:bodyPr/>
        <a:lstStyle/>
        <a:p>
          <a:endParaRPr lang="en-US"/>
        </a:p>
      </dgm:t>
    </dgm:pt>
    <dgm:pt modelId="{DFF0F05A-3E5F-4931-BDBC-8180F7F91F2F}">
      <dgm:prSet/>
      <dgm:spPr/>
      <dgm:t>
        <a:bodyPr/>
        <a:lstStyle/>
        <a:p>
          <a:r>
            <a:rPr lang="en-US" dirty="0"/>
            <a:t>Wiki</a:t>
          </a:r>
        </a:p>
      </dgm:t>
    </dgm:pt>
    <dgm:pt modelId="{E60160A6-D736-4051-9DA6-459B2349C990}" type="parTrans" cxnId="{4BDC9652-F560-4F6A-AC5C-955ECDA3525B}">
      <dgm:prSet/>
      <dgm:spPr/>
      <dgm:t>
        <a:bodyPr/>
        <a:lstStyle/>
        <a:p>
          <a:endParaRPr lang="en-US"/>
        </a:p>
      </dgm:t>
    </dgm:pt>
    <dgm:pt modelId="{341E83DE-B32B-42DD-BEFE-029481DF22F2}" type="sibTrans" cxnId="{4BDC9652-F560-4F6A-AC5C-955ECDA3525B}">
      <dgm:prSet/>
      <dgm:spPr/>
      <dgm:t>
        <a:bodyPr/>
        <a:lstStyle/>
        <a:p>
          <a:endParaRPr lang="en-US"/>
        </a:p>
      </dgm:t>
    </dgm:pt>
    <dgm:pt modelId="{27A1213A-E7EC-4DE3-886D-9E18D5122B1A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5195D6DD-1A49-4829-82A4-DBF5AF2D3885}" type="parTrans" cxnId="{B56E2AD7-73F0-49F4-8097-756AE4C898AC}">
      <dgm:prSet/>
      <dgm:spPr/>
      <dgm:t>
        <a:bodyPr/>
        <a:lstStyle/>
        <a:p>
          <a:endParaRPr lang="en-US"/>
        </a:p>
      </dgm:t>
    </dgm:pt>
    <dgm:pt modelId="{9465D8EB-028A-4C2E-87B7-DC2A9B64FE69}" type="sibTrans" cxnId="{B56E2AD7-73F0-49F4-8097-756AE4C898AC}">
      <dgm:prSet/>
      <dgm:spPr/>
      <dgm:t>
        <a:bodyPr/>
        <a:lstStyle/>
        <a:p>
          <a:endParaRPr lang="en-US"/>
        </a:p>
      </dgm:t>
    </dgm:pt>
    <dgm:pt modelId="{C6449967-86AD-4FCD-A799-66C85D4ED310}">
      <dgm:prSet phldrT="[Text]"/>
      <dgm:spPr/>
      <dgm:t>
        <a:bodyPr/>
        <a:lstStyle/>
        <a:p>
          <a:r>
            <a:rPr lang="en-US" dirty="0"/>
            <a:t>Media links</a:t>
          </a:r>
        </a:p>
      </dgm:t>
    </dgm:pt>
    <dgm:pt modelId="{0E6524A4-E1D7-40D8-B098-C9C0BD0A34C0}" type="parTrans" cxnId="{03B972FF-C2E7-4A2A-AA7D-5552EF6D3631}">
      <dgm:prSet/>
      <dgm:spPr/>
      <dgm:t>
        <a:bodyPr/>
        <a:lstStyle/>
        <a:p>
          <a:endParaRPr lang="en-US"/>
        </a:p>
      </dgm:t>
    </dgm:pt>
    <dgm:pt modelId="{5EEC4FC6-2CBE-4F87-9C6B-BE17A317E4BA}" type="sibTrans" cxnId="{03B972FF-C2E7-4A2A-AA7D-5552EF6D3631}">
      <dgm:prSet/>
      <dgm:spPr/>
      <dgm:t>
        <a:bodyPr/>
        <a:lstStyle/>
        <a:p>
          <a:endParaRPr lang="en-US"/>
        </a:p>
      </dgm:t>
    </dgm:pt>
    <dgm:pt modelId="{C4E366D6-D695-48E5-B2FF-0E08C335E8B6}">
      <dgm:prSet phldrT="[Text]"/>
      <dgm:spPr/>
      <dgm:t>
        <a:bodyPr/>
        <a:lstStyle/>
        <a:p>
          <a:r>
            <a:rPr lang="en-US" dirty="0"/>
            <a:t>Content Moderation</a:t>
          </a:r>
        </a:p>
      </dgm:t>
    </dgm:pt>
    <dgm:pt modelId="{260E6D14-9397-4EFA-A992-5067B08FD5B9}" type="parTrans" cxnId="{73C9889C-B203-4202-841A-3CBEC1113E7B}">
      <dgm:prSet/>
      <dgm:spPr/>
      <dgm:t>
        <a:bodyPr/>
        <a:lstStyle/>
        <a:p>
          <a:endParaRPr lang="en-US"/>
        </a:p>
      </dgm:t>
    </dgm:pt>
    <dgm:pt modelId="{0DA06F31-122A-469D-AEE2-1EA9B28DE073}" type="sibTrans" cxnId="{73C9889C-B203-4202-841A-3CBEC1113E7B}">
      <dgm:prSet/>
      <dgm:spPr/>
      <dgm:t>
        <a:bodyPr/>
        <a:lstStyle/>
        <a:p>
          <a:endParaRPr lang="en-US"/>
        </a:p>
      </dgm:t>
    </dgm:pt>
    <dgm:pt modelId="{7E8C6454-C15B-4C6E-ADA3-3B6AFADE21B2}">
      <dgm:prSet phldrT="[Text]"/>
      <dgm:spPr/>
      <dgm:t>
        <a:bodyPr/>
        <a:lstStyle/>
        <a:p>
          <a:r>
            <a:rPr lang="en-US" dirty="0"/>
            <a:t>Challenge Questions</a:t>
          </a:r>
        </a:p>
      </dgm:t>
    </dgm:pt>
    <dgm:pt modelId="{849202FC-B521-451D-AA3C-1402409416DA}" type="parTrans" cxnId="{3AEDF4FD-6D06-4DAC-9621-FEE9F9BEDC9A}">
      <dgm:prSet/>
      <dgm:spPr/>
      <dgm:t>
        <a:bodyPr/>
        <a:lstStyle/>
        <a:p>
          <a:endParaRPr lang="en-US"/>
        </a:p>
      </dgm:t>
    </dgm:pt>
    <dgm:pt modelId="{9F0070E7-A6EC-468E-B5EB-74B8A1C3E444}" type="sibTrans" cxnId="{3AEDF4FD-6D06-4DAC-9621-FEE9F9BEDC9A}">
      <dgm:prSet/>
      <dgm:spPr/>
      <dgm:t>
        <a:bodyPr/>
        <a:lstStyle/>
        <a:p>
          <a:endParaRPr lang="en-US"/>
        </a:p>
      </dgm:t>
    </dgm:pt>
    <dgm:pt modelId="{17EA3910-A594-45A0-87A1-C11A6C3CBE11}">
      <dgm:prSet phldrT="[Text]"/>
      <dgm:spPr/>
      <dgm:t>
        <a:bodyPr/>
        <a:lstStyle/>
        <a:p>
          <a:pPr rtl="0"/>
          <a:r>
            <a:rPr lang="en-US" dirty="0"/>
            <a:t>Tag by topic, level, region</a:t>
          </a:r>
        </a:p>
      </dgm:t>
    </dgm:pt>
    <dgm:pt modelId="{2FDE3083-9266-4904-BD64-2547D07E8B99}" type="parTrans" cxnId="{0B3C1769-CCC9-498F-A9B6-ED94C02B3198}">
      <dgm:prSet/>
      <dgm:spPr/>
      <dgm:t>
        <a:bodyPr/>
        <a:lstStyle/>
        <a:p>
          <a:endParaRPr lang="en-US"/>
        </a:p>
      </dgm:t>
    </dgm:pt>
    <dgm:pt modelId="{420B498C-1655-4A4E-8F7D-AD087CB24008}" type="sibTrans" cxnId="{0B3C1769-CCC9-498F-A9B6-ED94C02B3198}">
      <dgm:prSet/>
      <dgm:spPr/>
      <dgm:t>
        <a:bodyPr/>
        <a:lstStyle/>
        <a:p>
          <a:endParaRPr lang="en-US"/>
        </a:p>
      </dgm:t>
    </dgm:pt>
    <dgm:pt modelId="{416ED011-4D47-4919-A040-944FAE6550DC}">
      <dgm:prSet phldrT="[Text]"/>
      <dgm:spPr/>
      <dgm:t>
        <a:bodyPr/>
        <a:lstStyle/>
        <a:p>
          <a:r>
            <a:rPr lang="en-US" dirty="0"/>
            <a:t>Content Moderation</a:t>
          </a:r>
        </a:p>
      </dgm:t>
    </dgm:pt>
    <dgm:pt modelId="{615CC834-291C-4DEE-AD62-64017F2AEAC2}" type="parTrans" cxnId="{39B7CEBC-8FC8-4DAC-98AA-2142A57AABF2}">
      <dgm:prSet/>
      <dgm:spPr/>
      <dgm:t>
        <a:bodyPr/>
        <a:lstStyle/>
        <a:p>
          <a:endParaRPr lang="en-US"/>
        </a:p>
      </dgm:t>
    </dgm:pt>
    <dgm:pt modelId="{4C3A53D4-0A49-4853-9A5D-58BA28D0D987}" type="sibTrans" cxnId="{39B7CEBC-8FC8-4DAC-98AA-2142A57AABF2}">
      <dgm:prSet/>
      <dgm:spPr/>
      <dgm:t>
        <a:bodyPr/>
        <a:lstStyle/>
        <a:p>
          <a:endParaRPr lang="en-US"/>
        </a:p>
      </dgm:t>
    </dgm:pt>
    <dgm:pt modelId="{6B69A088-C587-4FFF-B7C3-C1D362CA817B}">
      <dgm:prSet phldrT="[Text]"/>
      <dgm:spPr/>
      <dgm:t>
        <a:bodyPr/>
        <a:lstStyle/>
        <a:p>
          <a:r>
            <a:rPr lang="en-US"/>
            <a:t>Static </a:t>
          </a:r>
          <a:r>
            <a:rPr lang="en-US" dirty="0"/>
            <a:t>Content</a:t>
          </a:r>
        </a:p>
      </dgm:t>
    </dgm:pt>
    <dgm:pt modelId="{E28F12D2-51B5-41C5-8439-1A0F6C1D762C}" type="parTrans" cxnId="{70823267-80BD-4DD6-9713-0B7E6BA8C4A8}">
      <dgm:prSet/>
      <dgm:spPr/>
      <dgm:t>
        <a:bodyPr/>
        <a:lstStyle/>
        <a:p>
          <a:endParaRPr lang="en-US"/>
        </a:p>
      </dgm:t>
    </dgm:pt>
    <dgm:pt modelId="{00BD08FC-7D65-4E17-BE80-1B98476A44BA}" type="sibTrans" cxnId="{70823267-80BD-4DD6-9713-0B7E6BA8C4A8}">
      <dgm:prSet/>
      <dgm:spPr/>
      <dgm:t>
        <a:bodyPr/>
        <a:lstStyle/>
        <a:p>
          <a:endParaRPr lang="en-US"/>
        </a:p>
      </dgm:t>
    </dgm:pt>
    <dgm:pt modelId="{AF7B1310-2796-4C7F-8F74-91D1DC450366}">
      <dgm:prSet/>
      <dgm:spPr/>
      <dgm:t>
        <a:bodyPr/>
        <a:lstStyle/>
        <a:p>
          <a:pPr rtl="0"/>
          <a:r>
            <a:rPr lang="en-US" dirty="0"/>
            <a:t>Users &amp; Groups</a:t>
          </a:r>
        </a:p>
      </dgm:t>
    </dgm:pt>
    <dgm:pt modelId="{9AD74A77-173C-4441-8402-79CA916EF3B4}" type="parTrans" cxnId="{E887BD5A-D88C-4384-9768-1F90092CDE95}">
      <dgm:prSet/>
      <dgm:spPr/>
      <dgm:t>
        <a:bodyPr/>
        <a:lstStyle/>
        <a:p>
          <a:endParaRPr lang="en-US"/>
        </a:p>
      </dgm:t>
    </dgm:pt>
    <dgm:pt modelId="{AD5453A7-A029-4268-8E54-D41595E217F9}" type="sibTrans" cxnId="{E887BD5A-D88C-4384-9768-1F90092CDE95}">
      <dgm:prSet/>
      <dgm:spPr/>
      <dgm:t>
        <a:bodyPr/>
        <a:lstStyle/>
        <a:p>
          <a:endParaRPr lang="en-US"/>
        </a:p>
      </dgm:t>
    </dgm:pt>
    <dgm:pt modelId="{E01CEE52-A75F-4474-8412-DB42EB8A7281}">
      <dgm:prSet phldrT="[Text]"/>
      <dgm:spPr/>
      <dgm:t>
        <a:bodyPr/>
        <a:lstStyle/>
        <a:p>
          <a:r>
            <a:rPr lang="en-US" dirty="0"/>
            <a:t>Reference Material</a:t>
          </a:r>
        </a:p>
      </dgm:t>
    </dgm:pt>
    <dgm:pt modelId="{6E047155-5E20-4072-9F11-64E07085ADE8}" type="parTrans" cxnId="{9ED3E461-B612-4249-B2AA-44E79F70F287}">
      <dgm:prSet/>
      <dgm:spPr/>
      <dgm:t>
        <a:bodyPr/>
        <a:lstStyle/>
        <a:p>
          <a:endParaRPr lang="en-US"/>
        </a:p>
      </dgm:t>
    </dgm:pt>
    <dgm:pt modelId="{121AEFB1-D5AB-4549-80A6-0D7EE10FD426}" type="sibTrans" cxnId="{9ED3E461-B612-4249-B2AA-44E79F70F287}">
      <dgm:prSet/>
      <dgm:spPr/>
      <dgm:t>
        <a:bodyPr/>
        <a:lstStyle/>
        <a:p>
          <a:endParaRPr lang="en-US"/>
        </a:p>
      </dgm:t>
    </dgm:pt>
    <dgm:pt modelId="{0F950CE6-DFD7-493C-A9D8-768B8320AE8D}">
      <dgm:prSet/>
      <dgm:spPr/>
      <dgm:t>
        <a:bodyPr/>
        <a:lstStyle/>
        <a:p>
          <a:pPr rtl="0"/>
          <a:r>
            <a:rPr lang="en-US" dirty="0"/>
            <a:t>Participants</a:t>
          </a:r>
        </a:p>
      </dgm:t>
    </dgm:pt>
    <dgm:pt modelId="{2AB7ED39-DA86-4DDC-9BF1-B8F222B57934}" type="parTrans" cxnId="{D6B14106-3C3C-499F-803A-9BCD9627E415}">
      <dgm:prSet/>
      <dgm:spPr/>
      <dgm:t>
        <a:bodyPr/>
        <a:lstStyle/>
        <a:p>
          <a:endParaRPr lang="en-US"/>
        </a:p>
      </dgm:t>
    </dgm:pt>
    <dgm:pt modelId="{57DBF658-21EA-4311-B5EC-9D8725919E9C}" type="sibTrans" cxnId="{D6B14106-3C3C-499F-803A-9BCD9627E415}">
      <dgm:prSet/>
      <dgm:spPr/>
      <dgm:t>
        <a:bodyPr/>
        <a:lstStyle/>
        <a:p>
          <a:endParaRPr lang="en-US"/>
        </a:p>
      </dgm:t>
    </dgm:pt>
    <dgm:pt modelId="{55FAEDFD-D259-427A-9A1D-729B0D77F1E4}">
      <dgm:prSet/>
      <dgm:spPr/>
      <dgm:t>
        <a:bodyPr/>
        <a:lstStyle/>
        <a:p>
          <a:pPr rtl="0"/>
          <a:r>
            <a:rPr lang="en-US" dirty="0"/>
            <a:t>Organizations</a:t>
          </a:r>
        </a:p>
      </dgm:t>
    </dgm:pt>
    <dgm:pt modelId="{4FC1A594-5989-4BD9-9B24-B1832DBE43AA}" type="parTrans" cxnId="{48EFAFDD-042F-4E20-B9BD-886543BF954B}">
      <dgm:prSet/>
      <dgm:spPr/>
      <dgm:t>
        <a:bodyPr/>
        <a:lstStyle/>
        <a:p>
          <a:endParaRPr lang="en-US"/>
        </a:p>
      </dgm:t>
    </dgm:pt>
    <dgm:pt modelId="{236517A8-0F98-4204-B9A1-D9C6927CFAD1}" type="sibTrans" cxnId="{48EFAFDD-042F-4E20-B9BD-886543BF954B}">
      <dgm:prSet/>
      <dgm:spPr/>
      <dgm:t>
        <a:bodyPr/>
        <a:lstStyle/>
        <a:p>
          <a:endParaRPr lang="en-US"/>
        </a:p>
      </dgm:t>
    </dgm:pt>
    <dgm:pt modelId="{94C0D01C-6AD9-4625-A06D-F9EEBACAD3B5}" type="pres">
      <dgm:prSet presAssocID="{CD13755D-4357-48C0-9B10-7DFDA8161E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1914A5F-2846-4F68-813C-5340676CC0B3}" type="pres">
      <dgm:prSet presAssocID="{CD13755D-4357-48C0-9B10-7DFDA8161E40}" presName="children" presStyleCnt="0"/>
      <dgm:spPr/>
    </dgm:pt>
    <dgm:pt modelId="{52E6F807-EFEA-4E45-916D-87EDE208272E}" type="pres">
      <dgm:prSet presAssocID="{CD13755D-4357-48C0-9B10-7DFDA8161E40}" presName="child1group" presStyleCnt="0"/>
      <dgm:spPr/>
    </dgm:pt>
    <dgm:pt modelId="{D6D82C39-2E3E-43AC-A767-366F63268BDD}" type="pres">
      <dgm:prSet presAssocID="{CD13755D-4357-48C0-9B10-7DFDA8161E40}" presName="child1" presStyleLbl="bgAcc1" presStyleIdx="0" presStyleCnt="4"/>
      <dgm:spPr/>
    </dgm:pt>
    <dgm:pt modelId="{B98F0B7F-0618-4EC4-B246-FC77E69315D7}" type="pres">
      <dgm:prSet presAssocID="{CD13755D-4357-48C0-9B10-7DFDA8161E40}" presName="child1Text" presStyleLbl="bgAcc1" presStyleIdx="0" presStyleCnt="4">
        <dgm:presLayoutVars>
          <dgm:bulletEnabled val="1"/>
        </dgm:presLayoutVars>
      </dgm:prSet>
      <dgm:spPr/>
    </dgm:pt>
    <dgm:pt modelId="{CD5F8836-0A75-4C29-9739-8D4FBF7E19F7}" type="pres">
      <dgm:prSet presAssocID="{CD13755D-4357-48C0-9B10-7DFDA8161E40}" presName="child2group" presStyleCnt="0"/>
      <dgm:spPr/>
    </dgm:pt>
    <dgm:pt modelId="{ED1C6DAE-6D24-4780-85E4-21F62D58F89A}" type="pres">
      <dgm:prSet presAssocID="{CD13755D-4357-48C0-9B10-7DFDA8161E40}" presName="child2" presStyleLbl="bgAcc1" presStyleIdx="1" presStyleCnt="4"/>
      <dgm:spPr/>
    </dgm:pt>
    <dgm:pt modelId="{E00BB232-FC6A-4332-BC6D-86BE40BD1439}" type="pres">
      <dgm:prSet presAssocID="{CD13755D-4357-48C0-9B10-7DFDA8161E40}" presName="child2Text" presStyleLbl="bgAcc1" presStyleIdx="1" presStyleCnt="4">
        <dgm:presLayoutVars>
          <dgm:bulletEnabled val="1"/>
        </dgm:presLayoutVars>
      </dgm:prSet>
      <dgm:spPr/>
    </dgm:pt>
    <dgm:pt modelId="{D03886E1-B7C3-4AF0-85E7-9930C3764F3C}" type="pres">
      <dgm:prSet presAssocID="{CD13755D-4357-48C0-9B10-7DFDA8161E40}" presName="child3group" presStyleCnt="0"/>
      <dgm:spPr/>
    </dgm:pt>
    <dgm:pt modelId="{32879C78-5E3F-4E3B-9056-548A77BE8842}" type="pres">
      <dgm:prSet presAssocID="{CD13755D-4357-48C0-9B10-7DFDA8161E40}" presName="child3" presStyleLbl="bgAcc1" presStyleIdx="2" presStyleCnt="4"/>
      <dgm:spPr/>
    </dgm:pt>
    <dgm:pt modelId="{D28B21FD-E334-48B6-95BB-01D95C90CFE9}" type="pres">
      <dgm:prSet presAssocID="{CD13755D-4357-48C0-9B10-7DFDA8161E40}" presName="child3Text" presStyleLbl="bgAcc1" presStyleIdx="2" presStyleCnt="4">
        <dgm:presLayoutVars>
          <dgm:bulletEnabled val="1"/>
        </dgm:presLayoutVars>
      </dgm:prSet>
      <dgm:spPr/>
    </dgm:pt>
    <dgm:pt modelId="{BEB7C222-E053-4440-A35E-E2C1A8288FED}" type="pres">
      <dgm:prSet presAssocID="{CD13755D-4357-48C0-9B10-7DFDA8161E40}" presName="child4group" presStyleCnt="0"/>
      <dgm:spPr/>
    </dgm:pt>
    <dgm:pt modelId="{38789725-99EE-44D6-98B9-C38B8066FC54}" type="pres">
      <dgm:prSet presAssocID="{CD13755D-4357-48C0-9B10-7DFDA8161E40}" presName="child4" presStyleLbl="bgAcc1" presStyleIdx="3" presStyleCnt="4"/>
      <dgm:spPr/>
    </dgm:pt>
    <dgm:pt modelId="{B89542CE-A1B9-425D-8C57-0A2E09856AB0}" type="pres">
      <dgm:prSet presAssocID="{CD13755D-4357-48C0-9B10-7DFDA8161E40}" presName="child4Text" presStyleLbl="bgAcc1" presStyleIdx="3" presStyleCnt="4">
        <dgm:presLayoutVars>
          <dgm:bulletEnabled val="1"/>
        </dgm:presLayoutVars>
      </dgm:prSet>
      <dgm:spPr/>
    </dgm:pt>
    <dgm:pt modelId="{1AE0D515-120E-4C80-9AA7-ECDB9B3988B2}" type="pres">
      <dgm:prSet presAssocID="{CD13755D-4357-48C0-9B10-7DFDA8161E40}" presName="childPlaceholder" presStyleCnt="0"/>
      <dgm:spPr/>
    </dgm:pt>
    <dgm:pt modelId="{4EFB27AB-1133-4518-856F-1E07751DDDB6}" type="pres">
      <dgm:prSet presAssocID="{CD13755D-4357-48C0-9B10-7DFDA8161E40}" presName="circle" presStyleCnt="0"/>
      <dgm:spPr/>
    </dgm:pt>
    <dgm:pt modelId="{33EFDF56-A7FE-41F3-AEDB-3A5EA6A58B0C}" type="pres">
      <dgm:prSet presAssocID="{CD13755D-4357-48C0-9B10-7DFDA8161E4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3A02EBD-F8EA-40AB-B6D2-F88EEF289521}" type="pres">
      <dgm:prSet presAssocID="{CD13755D-4357-48C0-9B10-7DFDA8161E4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8DAFAEA-32EE-4427-9114-E9A801C6302E}" type="pres">
      <dgm:prSet presAssocID="{CD13755D-4357-48C0-9B10-7DFDA8161E4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6229A1D-DF23-4D5B-9D6E-4DCC929593D9}" type="pres">
      <dgm:prSet presAssocID="{CD13755D-4357-48C0-9B10-7DFDA8161E4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0749AEA-9ECA-4537-8F57-7A3D4DBE6783}" type="pres">
      <dgm:prSet presAssocID="{CD13755D-4357-48C0-9B10-7DFDA8161E40}" presName="quadrantPlaceholder" presStyleCnt="0"/>
      <dgm:spPr/>
    </dgm:pt>
    <dgm:pt modelId="{F1F5C304-9CCD-4E78-B73C-B5F3AAFBC267}" type="pres">
      <dgm:prSet presAssocID="{CD13755D-4357-48C0-9B10-7DFDA8161E40}" presName="center1" presStyleLbl="fgShp" presStyleIdx="0" presStyleCnt="2"/>
      <dgm:spPr>
        <a:noFill/>
      </dgm:spPr>
    </dgm:pt>
    <dgm:pt modelId="{8B309493-379B-48C0-91D1-5BF170FCAA96}" type="pres">
      <dgm:prSet presAssocID="{CD13755D-4357-48C0-9B10-7DFDA8161E40}" presName="center2" presStyleLbl="fgShp" presStyleIdx="1" presStyleCnt="2"/>
      <dgm:spPr>
        <a:noFill/>
      </dgm:spPr>
    </dgm:pt>
  </dgm:ptLst>
  <dgm:cxnLst>
    <dgm:cxn modelId="{D6B14106-3C3C-499F-803A-9BCD9627E415}" srcId="{AF7B1310-2796-4C7F-8F74-91D1DC450366}" destId="{0F950CE6-DFD7-493C-A9D8-768B8320AE8D}" srcOrd="0" destOrd="0" parTransId="{2AB7ED39-DA86-4DDC-9BF1-B8F222B57934}" sibTransId="{57DBF658-21EA-4311-B5EC-9D8725919E9C}"/>
    <dgm:cxn modelId="{42C4BB21-4D1A-459B-89EB-4D94BB4648E8}" type="presOf" srcId="{E01CEE52-A75F-4474-8412-DB42EB8A7281}" destId="{E00BB232-FC6A-4332-BC6D-86BE40BD1439}" srcOrd="1" destOrd="1" presId="urn:microsoft.com/office/officeart/2005/8/layout/cycle4"/>
    <dgm:cxn modelId="{E88AF731-1C84-408D-BC90-D95D044D38DA}" type="presOf" srcId="{AF7B1310-2796-4C7F-8F74-91D1DC450366}" destId="{68DAFAEA-32EE-4427-9114-E9A801C6302E}" srcOrd="0" destOrd="0" presId="urn:microsoft.com/office/officeart/2005/8/layout/cycle4"/>
    <dgm:cxn modelId="{6BCA5B38-A37D-4F9D-9648-97E3E344D81B}" type="presOf" srcId="{C001C2D6-38C5-4E18-A704-262F34888C1D}" destId="{86229A1D-DF23-4D5B-9D6E-4DCC929593D9}" srcOrd="0" destOrd="0" presId="urn:microsoft.com/office/officeart/2005/8/layout/cycle4"/>
    <dgm:cxn modelId="{A860605F-12C9-4EDB-B0FF-52E6B3E60B16}" srcId="{CD13755D-4357-48C0-9B10-7DFDA8161E40}" destId="{C001C2D6-38C5-4E18-A704-262F34888C1D}" srcOrd="3" destOrd="0" parTransId="{D59D3F68-4858-466A-B92E-54B8FE291A9A}" sibTransId="{3FC2DCC3-45A1-400D-A121-F4E2C6B02CD7}"/>
    <dgm:cxn modelId="{9ED3E461-B612-4249-B2AA-44E79F70F287}" srcId="{6B69A088-C587-4FFF-B7C3-C1D362CA817B}" destId="{E01CEE52-A75F-4474-8412-DB42EB8A7281}" srcOrd="1" destOrd="0" parTransId="{6E047155-5E20-4072-9F11-64E07085ADE8}" sibTransId="{121AEFB1-D5AB-4549-80A6-0D7EE10FD426}"/>
    <dgm:cxn modelId="{70823267-80BD-4DD6-9713-0B7E6BA8C4A8}" srcId="{CD13755D-4357-48C0-9B10-7DFDA8161E40}" destId="{6B69A088-C587-4FFF-B7C3-C1D362CA817B}" srcOrd="1" destOrd="0" parTransId="{E28F12D2-51B5-41C5-8439-1A0F6C1D762C}" sibTransId="{00BD08FC-7D65-4E17-BE80-1B98476A44BA}"/>
    <dgm:cxn modelId="{0B3C1769-CCC9-498F-A9B6-ED94C02B3198}" srcId="{118E1F6D-5843-45D2-A7C4-B0DEBA359E42}" destId="{17EA3910-A594-45A0-87A1-C11A6C3CBE11}" srcOrd="1" destOrd="0" parTransId="{2FDE3083-9266-4904-BD64-2547D07E8B99}" sibTransId="{420B498C-1655-4A4E-8F7D-AD087CB24008}"/>
    <dgm:cxn modelId="{C199E449-E731-410D-9930-9139F6C9227E}" type="presOf" srcId="{7E8C6454-C15B-4C6E-ADA3-3B6AFADE21B2}" destId="{B98F0B7F-0618-4EC4-B246-FC77E69315D7}" srcOrd="1" destOrd="0" presId="urn:microsoft.com/office/officeart/2005/8/layout/cycle4"/>
    <dgm:cxn modelId="{66E56971-4A2C-421D-A189-277359E91CCF}" srcId="{CD13755D-4357-48C0-9B10-7DFDA8161E40}" destId="{118E1F6D-5843-45D2-A7C4-B0DEBA359E42}" srcOrd="0" destOrd="0" parTransId="{A49CED9B-ADBF-4FBC-8C3F-DA94A75784F1}" sibTransId="{E0BF1704-F860-46B4-8DC5-9B734D5843CF}"/>
    <dgm:cxn modelId="{4BDC9652-F560-4F6A-AC5C-955ECDA3525B}" srcId="{C001C2D6-38C5-4E18-A704-262F34888C1D}" destId="{DFF0F05A-3E5F-4931-BDBC-8180F7F91F2F}" srcOrd="0" destOrd="0" parTransId="{E60160A6-D736-4051-9DA6-459B2349C990}" sibTransId="{341E83DE-B32B-42DD-BEFE-029481DF22F2}"/>
    <dgm:cxn modelId="{2ABCB553-BABA-4DB9-86E5-15E55515DEEA}" type="presOf" srcId="{C6449967-86AD-4FCD-A799-66C85D4ED310}" destId="{E00BB232-FC6A-4332-BC6D-86BE40BD1439}" srcOrd="1" destOrd="2" presId="urn:microsoft.com/office/officeart/2005/8/layout/cycle4"/>
    <dgm:cxn modelId="{7366B674-BF0A-4F38-A9F4-012E7A5A98F7}" type="presOf" srcId="{7E8C6454-C15B-4C6E-ADA3-3B6AFADE21B2}" destId="{D6D82C39-2E3E-43AC-A767-366F63268BDD}" srcOrd="0" destOrd="0" presId="urn:microsoft.com/office/officeart/2005/8/layout/cycle4"/>
    <dgm:cxn modelId="{1DEED076-75FE-47D5-9F0E-D4C5A01311EF}" type="presOf" srcId="{0F950CE6-DFD7-493C-A9D8-768B8320AE8D}" destId="{D28B21FD-E334-48B6-95BB-01D95C90CFE9}" srcOrd="1" destOrd="0" presId="urn:microsoft.com/office/officeart/2005/8/layout/cycle4"/>
    <dgm:cxn modelId="{86705077-E2FD-4922-B155-432B0899CF61}" type="presOf" srcId="{E01CEE52-A75F-4474-8412-DB42EB8A7281}" destId="{ED1C6DAE-6D24-4780-85E4-21F62D58F89A}" srcOrd="0" destOrd="1" presId="urn:microsoft.com/office/officeart/2005/8/layout/cycle4"/>
    <dgm:cxn modelId="{31BBC957-133A-4860-A43A-1D4062CE54E5}" type="presOf" srcId="{27A1213A-E7EC-4DE3-886D-9E18D5122B1A}" destId="{E00BB232-FC6A-4332-BC6D-86BE40BD1439}" srcOrd="1" destOrd="0" presId="urn:microsoft.com/office/officeart/2005/8/layout/cycle4"/>
    <dgm:cxn modelId="{E887BD5A-D88C-4384-9768-1F90092CDE95}" srcId="{CD13755D-4357-48C0-9B10-7DFDA8161E40}" destId="{AF7B1310-2796-4C7F-8F74-91D1DC450366}" srcOrd="2" destOrd="0" parTransId="{9AD74A77-173C-4441-8402-79CA916EF3B4}" sibTransId="{AD5453A7-A029-4268-8E54-D41595E217F9}"/>
    <dgm:cxn modelId="{0E539E80-E98E-4FE1-BF02-FCA2F6519C56}" type="presOf" srcId="{DFF0F05A-3E5F-4931-BDBC-8180F7F91F2F}" destId="{B89542CE-A1B9-425D-8C57-0A2E09856AB0}" srcOrd="1" destOrd="0" presId="urn:microsoft.com/office/officeart/2005/8/layout/cycle4"/>
    <dgm:cxn modelId="{0D94B389-F570-4F8B-9597-0047FFE8DCA6}" type="presOf" srcId="{118E1F6D-5843-45D2-A7C4-B0DEBA359E42}" destId="{33EFDF56-A7FE-41F3-AEDB-3A5EA6A58B0C}" srcOrd="0" destOrd="0" presId="urn:microsoft.com/office/officeart/2005/8/layout/cycle4"/>
    <dgm:cxn modelId="{2ABE1F95-3F26-4CD1-9BB9-AE373A3ABEE0}" type="presOf" srcId="{27A1213A-E7EC-4DE3-886D-9E18D5122B1A}" destId="{ED1C6DAE-6D24-4780-85E4-21F62D58F89A}" srcOrd="0" destOrd="0" presId="urn:microsoft.com/office/officeart/2005/8/layout/cycle4"/>
    <dgm:cxn modelId="{CD60AD9A-6D54-4FBA-9204-00BBDC527416}" type="presOf" srcId="{17EA3910-A594-45A0-87A1-C11A6C3CBE11}" destId="{B98F0B7F-0618-4EC4-B246-FC77E69315D7}" srcOrd="1" destOrd="1" presId="urn:microsoft.com/office/officeart/2005/8/layout/cycle4"/>
    <dgm:cxn modelId="{73C9889C-B203-4202-841A-3CBEC1113E7B}" srcId="{6B69A088-C587-4FFF-B7C3-C1D362CA817B}" destId="{C4E366D6-D695-48E5-B2FF-0E08C335E8B6}" srcOrd="3" destOrd="0" parTransId="{260E6D14-9397-4EFA-A992-5067B08FD5B9}" sibTransId="{0DA06F31-122A-469D-AEE2-1EA9B28DE073}"/>
    <dgm:cxn modelId="{BD0E7B9E-2FD9-401E-9278-5D13E3FA877F}" type="presOf" srcId="{C4E366D6-D695-48E5-B2FF-0E08C335E8B6}" destId="{E00BB232-FC6A-4332-BC6D-86BE40BD1439}" srcOrd="1" destOrd="3" presId="urn:microsoft.com/office/officeart/2005/8/layout/cycle4"/>
    <dgm:cxn modelId="{14614EA1-62E8-492B-AAC5-3CC70B641791}" type="presOf" srcId="{0F950CE6-DFD7-493C-A9D8-768B8320AE8D}" destId="{32879C78-5E3F-4E3B-9056-548A77BE8842}" srcOrd="0" destOrd="0" presId="urn:microsoft.com/office/officeart/2005/8/layout/cycle4"/>
    <dgm:cxn modelId="{05E7DFA2-C13A-4418-BC60-4289164B70C9}" type="presOf" srcId="{416ED011-4D47-4919-A040-944FAE6550DC}" destId="{D6D82C39-2E3E-43AC-A767-366F63268BDD}" srcOrd="0" destOrd="2" presId="urn:microsoft.com/office/officeart/2005/8/layout/cycle4"/>
    <dgm:cxn modelId="{ECFCE1AC-20F0-405E-A428-FC125AE58741}" type="presOf" srcId="{CD13755D-4357-48C0-9B10-7DFDA8161E40}" destId="{94C0D01C-6AD9-4625-A06D-F9EEBACAD3B5}" srcOrd="0" destOrd="0" presId="urn:microsoft.com/office/officeart/2005/8/layout/cycle4"/>
    <dgm:cxn modelId="{39B7CEBC-8FC8-4DAC-98AA-2142A57AABF2}" srcId="{118E1F6D-5843-45D2-A7C4-B0DEBA359E42}" destId="{416ED011-4D47-4919-A040-944FAE6550DC}" srcOrd="2" destOrd="0" parTransId="{615CC834-291C-4DEE-AD62-64017F2AEAC2}" sibTransId="{4C3A53D4-0A49-4853-9A5D-58BA28D0D987}"/>
    <dgm:cxn modelId="{1F9E9ECE-6BFC-472A-83E4-4F1DFCAEE4A4}" type="presOf" srcId="{416ED011-4D47-4919-A040-944FAE6550DC}" destId="{B98F0B7F-0618-4EC4-B246-FC77E69315D7}" srcOrd="1" destOrd="2" presId="urn:microsoft.com/office/officeart/2005/8/layout/cycle4"/>
    <dgm:cxn modelId="{6A29EAD0-AE5E-41C7-B16F-486668156042}" type="presOf" srcId="{C4E366D6-D695-48E5-B2FF-0E08C335E8B6}" destId="{ED1C6DAE-6D24-4780-85E4-21F62D58F89A}" srcOrd="0" destOrd="3" presId="urn:microsoft.com/office/officeart/2005/8/layout/cycle4"/>
    <dgm:cxn modelId="{B56E2AD7-73F0-49F4-8097-756AE4C898AC}" srcId="{6B69A088-C587-4FFF-B7C3-C1D362CA817B}" destId="{27A1213A-E7EC-4DE3-886D-9E18D5122B1A}" srcOrd="0" destOrd="0" parTransId="{5195D6DD-1A49-4829-82A4-DBF5AF2D3885}" sibTransId="{9465D8EB-028A-4C2E-87B7-DC2A9B64FE69}"/>
    <dgm:cxn modelId="{48EFAFDD-042F-4E20-B9BD-886543BF954B}" srcId="{AF7B1310-2796-4C7F-8F74-91D1DC450366}" destId="{55FAEDFD-D259-427A-9A1D-729B0D77F1E4}" srcOrd="1" destOrd="0" parTransId="{4FC1A594-5989-4BD9-9B24-B1832DBE43AA}" sibTransId="{236517A8-0F98-4204-B9A1-D9C6927CFAD1}"/>
    <dgm:cxn modelId="{D50C21E0-8C22-40AE-8162-112EA28B69A8}" type="presOf" srcId="{C6449967-86AD-4FCD-A799-66C85D4ED310}" destId="{ED1C6DAE-6D24-4780-85E4-21F62D58F89A}" srcOrd="0" destOrd="2" presId="urn:microsoft.com/office/officeart/2005/8/layout/cycle4"/>
    <dgm:cxn modelId="{A05563E8-FAA4-4DB4-9A6F-8D8CDD0EFA8B}" type="presOf" srcId="{55FAEDFD-D259-427A-9A1D-729B0D77F1E4}" destId="{32879C78-5E3F-4E3B-9056-548A77BE8842}" srcOrd="0" destOrd="1" presId="urn:microsoft.com/office/officeart/2005/8/layout/cycle4"/>
    <dgm:cxn modelId="{A7517EED-8E08-4A05-B81A-F690891114ED}" type="presOf" srcId="{17EA3910-A594-45A0-87A1-C11A6C3CBE11}" destId="{D6D82C39-2E3E-43AC-A767-366F63268BDD}" srcOrd="0" destOrd="1" presId="urn:microsoft.com/office/officeart/2005/8/layout/cycle4"/>
    <dgm:cxn modelId="{6BA6CFF7-0A8A-4537-8FAF-60FDC346F55B}" type="presOf" srcId="{55FAEDFD-D259-427A-9A1D-729B0D77F1E4}" destId="{D28B21FD-E334-48B6-95BB-01D95C90CFE9}" srcOrd="1" destOrd="1" presId="urn:microsoft.com/office/officeart/2005/8/layout/cycle4"/>
    <dgm:cxn modelId="{B808B6FB-A866-4A22-B728-8C04EC2006F2}" type="presOf" srcId="{6B69A088-C587-4FFF-B7C3-C1D362CA817B}" destId="{43A02EBD-F8EA-40AB-B6D2-F88EEF289521}" srcOrd="0" destOrd="0" presId="urn:microsoft.com/office/officeart/2005/8/layout/cycle4"/>
    <dgm:cxn modelId="{3E5DF3FC-D3B0-47A7-946A-7D9720AE38EA}" type="presOf" srcId="{DFF0F05A-3E5F-4931-BDBC-8180F7F91F2F}" destId="{38789725-99EE-44D6-98B9-C38B8066FC54}" srcOrd="0" destOrd="0" presId="urn:microsoft.com/office/officeart/2005/8/layout/cycle4"/>
    <dgm:cxn modelId="{3AEDF4FD-6D06-4DAC-9621-FEE9F9BEDC9A}" srcId="{118E1F6D-5843-45D2-A7C4-B0DEBA359E42}" destId="{7E8C6454-C15B-4C6E-ADA3-3B6AFADE21B2}" srcOrd="0" destOrd="0" parTransId="{849202FC-B521-451D-AA3C-1402409416DA}" sibTransId="{9F0070E7-A6EC-468E-B5EB-74B8A1C3E444}"/>
    <dgm:cxn modelId="{03B972FF-C2E7-4A2A-AA7D-5552EF6D3631}" srcId="{6B69A088-C587-4FFF-B7C3-C1D362CA817B}" destId="{C6449967-86AD-4FCD-A799-66C85D4ED310}" srcOrd="2" destOrd="0" parTransId="{0E6524A4-E1D7-40D8-B098-C9C0BD0A34C0}" sibTransId="{5EEC4FC6-2CBE-4F87-9C6B-BE17A317E4BA}"/>
    <dgm:cxn modelId="{88629AE1-622F-4DDE-AA67-336DFDD81598}" type="presParOf" srcId="{94C0D01C-6AD9-4625-A06D-F9EEBACAD3B5}" destId="{31914A5F-2846-4F68-813C-5340676CC0B3}" srcOrd="0" destOrd="0" presId="urn:microsoft.com/office/officeart/2005/8/layout/cycle4"/>
    <dgm:cxn modelId="{C1532996-3936-4243-A77A-D3BD648A5D5E}" type="presParOf" srcId="{31914A5F-2846-4F68-813C-5340676CC0B3}" destId="{52E6F807-EFEA-4E45-916D-87EDE208272E}" srcOrd="0" destOrd="0" presId="urn:microsoft.com/office/officeart/2005/8/layout/cycle4"/>
    <dgm:cxn modelId="{5F4AA18A-96C6-4BEF-9072-ADB3548FBB26}" type="presParOf" srcId="{52E6F807-EFEA-4E45-916D-87EDE208272E}" destId="{D6D82C39-2E3E-43AC-A767-366F63268BDD}" srcOrd="0" destOrd="0" presId="urn:microsoft.com/office/officeart/2005/8/layout/cycle4"/>
    <dgm:cxn modelId="{AE5478E3-0622-455E-915B-21944320A66A}" type="presParOf" srcId="{52E6F807-EFEA-4E45-916D-87EDE208272E}" destId="{B98F0B7F-0618-4EC4-B246-FC77E69315D7}" srcOrd="1" destOrd="0" presId="urn:microsoft.com/office/officeart/2005/8/layout/cycle4"/>
    <dgm:cxn modelId="{1E10A712-A751-416E-9FFD-5775F557311A}" type="presParOf" srcId="{31914A5F-2846-4F68-813C-5340676CC0B3}" destId="{CD5F8836-0A75-4C29-9739-8D4FBF7E19F7}" srcOrd="1" destOrd="0" presId="urn:microsoft.com/office/officeart/2005/8/layout/cycle4"/>
    <dgm:cxn modelId="{03330CF3-9386-4E17-ABF7-E16D0ED634AF}" type="presParOf" srcId="{CD5F8836-0A75-4C29-9739-8D4FBF7E19F7}" destId="{ED1C6DAE-6D24-4780-85E4-21F62D58F89A}" srcOrd="0" destOrd="0" presId="urn:microsoft.com/office/officeart/2005/8/layout/cycle4"/>
    <dgm:cxn modelId="{D5E53090-68DE-4C4B-9530-9D605D84D0F2}" type="presParOf" srcId="{CD5F8836-0A75-4C29-9739-8D4FBF7E19F7}" destId="{E00BB232-FC6A-4332-BC6D-86BE40BD1439}" srcOrd="1" destOrd="0" presId="urn:microsoft.com/office/officeart/2005/8/layout/cycle4"/>
    <dgm:cxn modelId="{625F367F-A373-43A5-AE7D-11D1FE92FBF6}" type="presParOf" srcId="{31914A5F-2846-4F68-813C-5340676CC0B3}" destId="{D03886E1-B7C3-4AF0-85E7-9930C3764F3C}" srcOrd="2" destOrd="0" presId="urn:microsoft.com/office/officeart/2005/8/layout/cycle4"/>
    <dgm:cxn modelId="{DD878D19-4366-4A89-B17E-A87971FE8BD6}" type="presParOf" srcId="{D03886E1-B7C3-4AF0-85E7-9930C3764F3C}" destId="{32879C78-5E3F-4E3B-9056-548A77BE8842}" srcOrd="0" destOrd="0" presId="urn:microsoft.com/office/officeart/2005/8/layout/cycle4"/>
    <dgm:cxn modelId="{9B261123-507B-4592-9D93-7D97F7AACD9A}" type="presParOf" srcId="{D03886E1-B7C3-4AF0-85E7-9930C3764F3C}" destId="{D28B21FD-E334-48B6-95BB-01D95C90CFE9}" srcOrd="1" destOrd="0" presId="urn:microsoft.com/office/officeart/2005/8/layout/cycle4"/>
    <dgm:cxn modelId="{7A141F8D-0ED9-4E66-A1EE-675EF9583007}" type="presParOf" srcId="{31914A5F-2846-4F68-813C-5340676CC0B3}" destId="{BEB7C222-E053-4440-A35E-E2C1A8288FED}" srcOrd="3" destOrd="0" presId="urn:microsoft.com/office/officeart/2005/8/layout/cycle4"/>
    <dgm:cxn modelId="{AE4ACF92-4607-4E34-940A-D2E770EA2100}" type="presParOf" srcId="{BEB7C222-E053-4440-A35E-E2C1A8288FED}" destId="{38789725-99EE-44D6-98B9-C38B8066FC54}" srcOrd="0" destOrd="0" presId="urn:microsoft.com/office/officeart/2005/8/layout/cycle4"/>
    <dgm:cxn modelId="{587DE7A4-4646-4CE5-84A3-4CC647673EEA}" type="presParOf" srcId="{BEB7C222-E053-4440-A35E-E2C1A8288FED}" destId="{B89542CE-A1B9-425D-8C57-0A2E09856AB0}" srcOrd="1" destOrd="0" presId="urn:microsoft.com/office/officeart/2005/8/layout/cycle4"/>
    <dgm:cxn modelId="{845D1D67-E166-4F0F-A789-E1B47300CF26}" type="presParOf" srcId="{31914A5F-2846-4F68-813C-5340676CC0B3}" destId="{1AE0D515-120E-4C80-9AA7-ECDB9B3988B2}" srcOrd="4" destOrd="0" presId="urn:microsoft.com/office/officeart/2005/8/layout/cycle4"/>
    <dgm:cxn modelId="{4E1FB5C2-F6AD-44DD-9EF7-D649FC8A328E}" type="presParOf" srcId="{94C0D01C-6AD9-4625-A06D-F9EEBACAD3B5}" destId="{4EFB27AB-1133-4518-856F-1E07751DDDB6}" srcOrd="1" destOrd="0" presId="urn:microsoft.com/office/officeart/2005/8/layout/cycle4"/>
    <dgm:cxn modelId="{7351BD69-DE41-4B73-979B-D0543732CDC1}" type="presParOf" srcId="{4EFB27AB-1133-4518-856F-1E07751DDDB6}" destId="{33EFDF56-A7FE-41F3-AEDB-3A5EA6A58B0C}" srcOrd="0" destOrd="0" presId="urn:microsoft.com/office/officeart/2005/8/layout/cycle4"/>
    <dgm:cxn modelId="{186C8BE1-A1A3-4A8A-9EC9-F43F4EDAB10F}" type="presParOf" srcId="{4EFB27AB-1133-4518-856F-1E07751DDDB6}" destId="{43A02EBD-F8EA-40AB-B6D2-F88EEF289521}" srcOrd="1" destOrd="0" presId="urn:microsoft.com/office/officeart/2005/8/layout/cycle4"/>
    <dgm:cxn modelId="{A6BCA540-378D-43A6-B21F-98FF709FB205}" type="presParOf" srcId="{4EFB27AB-1133-4518-856F-1E07751DDDB6}" destId="{68DAFAEA-32EE-4427-9114-E9A801C6302E}" srcOrd="2" destOrd="0" presId="urn:microsoft.com/office/officeart/2005/8/layout/cycle4"/>
    <dgm:cxn modelId="{5FEB29DC-E3C8-4959-92C8-E18C9BD5A058}" type="presParOf" srcId="{4EFB27AB-1133-4518-856F-1E07751DDDB6}" destId="{86229A1D-DF23-4D5B-9D6E-4DCC929593D9}" srcOrd="3" destOrd="0" presId="urn:microsoft.com/office/officeart/2005/8/layout/cycle4"/>
    <dgm:cxn modelId="{86BCCAD0-2D2F-4BF4-A2C8-DF8B6108C7BC}" type="presParOf" srcId="{4EFB27AB-1133-4518-856F-1E07751DDDB6}" destId="{F0749AEA-9ECA-4537-8F57-7A3D4DBE6783}" srcOrd="4" destOrd="0" presId="urn:microsoft.com/office/officeart/2005/8/layout/cycle4"/>
    <dgm:cxn modelId="{C68C485F-1AE8-4B74-B81D-2FDEFEAF85E7}" type="presParOf" srcId="{94C0D01C-6AD9-4625-A06D-F9EEBACAD3B5}" destId="{F1F5C304-9CCD-4E78-B73C-B5F3AAFBC267}" srcOrd="2" destOrd="0" presId="urn:microsoft.com/office/officeart/2005/8/layout/cycle4"/>
    <dgm:cxn modelId="{590B1A0A-E3C3-4804-AF9E-1A8D5FAF96A2}" type="presParOf" srcId="{94C0D01C-6AD9-4625-A06D-F9EEBACAD3B5}" destId="{8B309493-379B-48C0-91D1-5BF170FCAA9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F535C5-570F-406D-B646-7E0C31FBA65B}" type="doc">
      <dgm:prSet loTypeId="urn:microsoft.com/office/officeart/2005/8/layout/radial5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6673A3-B667-41A6-BBD9-29E1B75E04F9}">
      <dgm:prSet phldrT="[Text]"/>
      <dgm:spPr/>
      <dgm:t>
        <a:bodyPr/>
        <a:lstStyle/>
        <a:p>
          <a:r>
            <a:rPr lang="en-US" dirty="0"/>
            <a:t>Export Content</a:t>
          </a:r>
        </a:p>
      </dgm:t>
    </dgm:pt>
    <dgm:pt modelId="{D6700EED-51FE-4277-A230-5B90F7233A7C}" type="parTrans" cxnId="{F979E96E-50AA-4DB7-BE07-628D8FC933A4}">
      <dgm:prSet/>
      <dgm:spPr/>
      <dgm:t>
        <a:bodyPr/>
        <a:lstStyle/>
        <a:p>
          <a:endParaRPr lang="en-US"/>
        </a:p>
      </dgm:t>
    </dgm:pt>
    <dgm:pt modelId="{6C5B9B7B-A22A-4030-B359-DB716BD9A841}" type="sibTrans" cxnId="{F979E96E-50AA-4DB7-BE07-628D8FC933A4}">
      <dgm:prSet/>
      <dgm:spPr/>
      <dgm:t>
        <a:bodyPr/>
        <a:lstStyle/>
        <a:p>
          <a:endParaRPr lang="en-US"/>
        </a:p>
      </dgm:t>
    </dgm:pt>
    <dgm:pt modelId="{F2C29252-5F14-42C6-B8CB-3836F4C41660}">
      <dgm:prSet/>
      <dgm:spPr/>
      <dgm:t>
        <a:bodyPr/>
        <a:lstStyle/>
        <a:p>
          <a:r>
            <a:rPr lang="en-US" dirty="0"/>
            <a:t>School Curricula</a:t>
          </a:r>
        </a:p>
      </dgm:t>
    </dgm:pt>
    <dgm:pt modelId="{FAD4AB37-652F-4821-89B8-51C7FEDD2CBD}" type="parTrans" cxnId="{C411E50C-6042-4C95-8053-01F13A5ED0FE}">
      <dgm:prSet/>
      <dgm:spPr/>
      <dgm:t>
        <a:bodyPr/>
        <a:lstStyle/>
        <a:p>
          <a:endParaRPr lang="en-US"/>
        </a:p>
      </dgm:t>
    </dgm:pt>
    <dgm:pt modelId="{A1DBF302-7BE7-44EE-9D61-685A3706992C}" type="sibTrans" cxnId="{C411E50C-6042-4C95-8053-01F13A5ED0FE}">
      <dgm:prSet/>
      <dgm:spPr/>
      <dgm:t>
        <a:bodyPr/>
        <a:lstStyle/>
        <a:p>
          <a:endParaRPr lang="en-US"/>
        </a:p>
      </dgm:t>
    </dgm:pt>
    <dgm:pt modelId="{75ABDD72-97E0-4A92-8CA5-186A375CA550}">
      <dgm:prSet/>
      <dgm:spPr/>
      <dgm:t>
        <a:bodyPr/>
        <a:lstStyle/>
        <a:p>
          <a:r>
            <a:rPr lang="en-US" dirty="0"/>
            <a:t>Voters Challenge Events</a:t>
          </a:r>
        </a:p>
      </dgm:t>
    </dgm:pt>
    <dgm:pt modelId="{218C731A-BE86-4877-91D1-7FD57CC82CA6}" type="parTrans" cxnId="{93E8EC89-0BCF-442D-8BEA-64366B7054B0}">
      <dgm:prSet/>
      <dgm:spPr/>
      <dgm:t>
        <a:bodyPr/>
        <a:lstStyle/>
        <a:p>
          <a:endParaRPr lang="en-US"/>
        </a:p>
      </dgm:t>
    </dgm:pt>
    <dgm:pt modelId="{71BB0FC1-46F0-4B71-B997-BCA5C277D585}" type="sibTrans" cxnId="{93E8EC89-0BCF-442D-8BEA-64366B7054B0}">
      <dgm:prSet/>
      <dgm:spPr/>
      <dgm:t>
        <a:bodyPr/>
        <a:lstStyle/>
        <a:p>
          <a:endParaRPr lang="en-US"/>
        </a:p>
      </dgm:t>
    </dgm:pt>
    <dgm:pt modelId="{CBFD2940-9425-4358-8CDF-3139EFD1B80A}">
      <dgm:prSet/>
      <dgm:spPr/>
      <dgm:t>
        <a:bodyPr/>
        <a:lstStyle/>
        <a:p>
          <a:r>
            <a:rPr lang="en-US" dirty="0"/>
            <a:t>Monthly Meetups</a:t>
          </a:r>
        </a:p>
      </dgm:t>
    </dgm:pt>
    <dgm:pt modelId="{9CE06385-8C23-49ED-81A4-F586550D0874}" type="parTrans" cxnId="{9285AFD2-07DC-4D1E-824B-89407081BA6C}">
      <dgm:prSet/>
      <dgm:spPr/>
      <dgm:t>
        <a:bodyPr/>
        <a:lstStyle/>
        <a:p>
          <a:endParaRPr lang="en-US"/>
        </a:p>
      </dgm:t>
    </dgm:pt>
    <dgm:pt modelId="{6E99BB5F-286F-42B8-9693-6474988DACFF}" type="sibTrans" cxnId="{9285AFD2-07DC-4D1E-824B-89407081BA6C}">
      <dgm:prSet/>
      <dgm:spPr/>
      <dgm:t>
        <a:bodyPr/>
        <a:lstStyle/>
        <a:p>
          <a:endParaRPr lang="en-US"/>
        </a:p>
      </dgm:t>
    </dgm:pt>
    <dgm:pt modelId="{C722D714-3E4A-4233-B46C-CF069E780064}">
      <dgm:prSet/>
      <dgm:spPr/>
      <dgm:t>
        <a:bodyPr/>
        <a:lstStyle/>
        <a:p>
          <a:r>
            <a:rPr lang="en-US" dirty="0"/>
            <a:t>Daily Quiz</a:t>
          </a:r>
        </a:p>
      </dgm:t>
    </dgm:pt>
    <dgm:pt modelId="{0EA83701-6C4E-4CF6-A36D-1A72B12B05DE}" type="parTrans" cxnId="{3397176A-4DC3-47AD-B11E-0254554AEA03}">
      <dgm:prSet/>
      <dgm:spPr/>
      <dgm:t>
        <a:bodyPr/>
        <a:lstStyle/>
        <a:p>
          <a:endParaRPr lang="en-US"/>
        </a:p>
      </dgm:t>
    </dgm:pt>
    <dgm:pt modelId="{D96EE2FA-8920-4864-BAA4-065FA8F414FD}" type="sibTrans" cxnId="{3397176A-4DC3-47AD-B11E-0254554AEA03}">
      <dgm:prSet/>
      <dgm:spPr/>
      <dgm:t>
        <a:bodyPr/>
        <a:lstStyle/>
        <a:p>
          <a:endParaRPr lang="en-US"/>
        </a:p>
      </dgm:t>
    </dgm:pt>
    <dgm:pt modelId="{BFC0881E-5086-486C-AC3F-49D5957936CB}" type="pres">
      <dgm:prSet presAssocID="{34F535C5-570F-406D-B646-7E0C31FBA65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0CDE1A-6240-4707-94DC-D90A5504C133}" type="pres">
      <dgm:prSet presAssocID="{556673A3-B667-41A6-BBD9-29E1B75E04F9}" presName="centerShape" presStyleLbl="node0" presStyleIdx="0" presStyleCnt="1"/>
      <dgm:spPr/>
    </dgm:pt>
    <dgm:pt modelId="{2EB51B32-FAD5-473F-A0C8-8370B8057C4E}" type="pres">
      <dgm:prSet presAssocID="{FAD4AB37-652F-4821-89B8-51C7FEDD2CBD}" presName="parTrans" presStyleLbl="sibTrans2D1" presStyleIdx="0" presStyleCnt="4"/>
      <dgm:spPr/>
    </dgm:pt>
    <dgm:pt modelId="{D5FE6239-CAD6-467B-A0B9-EAEA9DF6DEB4}" type="pres">
      <dgm:prSet presAssocID="{FAD4AB37-652F-4821-89B8-51C7FEDD2CBD}" presName="connectorText" presStyleLbl="sibTrans2D1" presStyleIdx="0" presStyleCnt="4"/>
      <dgm:spPr/>
    </dgm:pt>
    <dgm:pt modelId="{42DE88F9-441A-4D97-B4D9-B502544AC938}" type="pres">
      <dgm:prSet presAssocID="{F2C29252-5F14-42C6-B8CB-3836F4C41660}" presName="node" presStyleLbl="node1" presStyleIdx="0" presStyleCnt="4">
        <dgm:presLayoutVars>
          <dgm:bulletEnabled val="1"/>
        </dgm:presLayoutVars>
      </dgm:prSet>
      <dgm:spPr/>
    </dgm:pt>
    <dgm:pt modelId="{698E24B6-694E-44C5-B930-3BC28AC3AD31}" type="pres">
      <dgm:prSet presAssocID="{218C731A-BE86-4877-91D1-7FD57CC82CA6}" presName="parTrans" presStyleLbl="sibTrans2D1" presStyleIdx="1" presStyleCnt="4"/>
      <dgm:spPr/>
    </dgm:pt>
    <dgm:pt modelId="{EA08E42C-3B10-4F1F-AD7C-AA5252941F73}" type="pres">
      <dgm:prSet presAssocID="{218C731A-BE86-4877-91D1-7FD57CC82CA6}" presName="connectorText" presStyleLbl="sibTrans2D1" presStyleIdx="1" presStyleCnt="4"/>
      <dgm:spPr/>
    </dgm:pt>
    <dgm:pt modelId="{7034D164-B2AC-4A61-BA91-427238DA17FD}" type="pres">
      <dgm:prSet presAssocID="{75ABDD72-97E0-4A92-8CA5-186A375CA550}" presName="node" presStyleLbl="node1" presStyleIdx="1" presStyleCnt="4">
        <dgm:presLayoutVars>
          <dgm:bulletEnabled val="1"/>
        </dgm:presLayoutVars>
      </dgm:prSet>
      <dgm:spPr/>
    </dgm:pt>
    <dgm:pt modelId="{3C419716-CCBF-4396-9AC5-BAC95DEA588E}" type="pres">
      <dgm:prSet presAssocID="{9CE06385-8C23-49ED-81A4-F586550D0874}" presName="parTrans" presStyleLbl="sibTrans2D1" presStyleIdx="2" presStyleCnt="4"/>
      <dgm:spPr/>
    </dgm:pt>
    <dgm:pt modelId="{67ADF861-48C0-4B5C-9124-A50C85A28B8C}" type="pres">
      <dgm:prSet presAssocID="{9CE06385-8C23-49ED-81A4-F586550D0874}" presName="connectorText" presStyleLbl="sibTrans2D1" presStyleIdx="2" presStyleCnt="4"/>
      <dgm:spPr/>
    </dgm:pt>
    <dgm:pt modelId="{866C8912-3540-4875-A852-22B414CFBF3B}" type="pres">
      <dgm:prSet presAssocID="{CBFD2940-9425-4358-8CDF-3139EFD1B80A}" presName="node" presStyleLbl="node1" presStyleIdx="2" presStyleCnt="4">
        <dgm:presLayoutVars>
          <dgm:bulletEnabled val="1"/>
        </dgm:presLayoutVars>
      </dgm:prSet>
      <dgm:spPr/>
    </dgm:pt>
    <dgm:pt modelId="{3997325B-6670-4313-A5C5-06BEE0A3E047}" type="pres">
      <dgm:prSet presAssocID="{0EA83701-6C4E-4CF6-A36D-1A72B12B05DE}" presName="parTrans" presStyleLbl="sibTrans2D1" presStyleIdx="3" presStyleCnt="4"/>
      <dgm:spPr/>
    </dgm:pt>
    <dgm:pt modelId="{B1EABBDE-000A-45B2-BA89-CC7D990CAA72}" type="pres">
      <dgm:prSet presAssocID="{0EA83701-6C4E-4CF6-A36D-1A72B12B05DE}" presName="connectorText" presStyleLbl="sibTrans2D1" presStyleIdx="3" presStyleCnt="4"/>
      <dgm:spPr/>
    </dgm:pt>
    <dgm:pt modelId="{1DB9E8C9-1411-4138-881E-E1AAFBE11748}" type="pres">
      <dgm:prSet presAssocID="{C722D714-3E4A-4233-B46C-CF069E780064}" presName="node" presStyleLbl="node1" presStyleIdx="3" presStyleCnt="4">
        <dgm:presLayoutVars>
          <dgm:bulletEnabled val="1"/>
        </dgm:presLayoutVars>
      </dgm:prSet>
      <dgm:spPr/>
    </dgm:pt>
  </dgm:ptLst>
  <dgm:cxnLst>
    <dgm:cxn modelId="{C411E50C-6042-4C95-8053-01F13A5ED0FE}" srcId="{556673A3-B667-41A6-BBD9-29E1B75E04F9}" destId="{F2C29252-5F14-42C6-B8CB-3836F4C41660}" srcOrd="0" destOrd="0" parTransId="{FAD4AB37-652F-4821-89B8-51C7FEDD2CBD}" sibTransId="{A1DBF302-7BE7-44EE-9D61-685A3706992C}"/>
    <dgm:cxn modelId="{66E8BC67-F33D-456F-A00B-F309C395299A}" type="presOf" srcId="{9CE06385-8C23-49ED-81A4-F586550D0874}" destId="{3C419716-CCBF-4396-9AC5-BAC95DEA588E}" srcOrd="0" destOrd="0" presId="urn:microsoft.com/office/officeart/2005/8/layout/radial5"/>
    <dgm:cxn modelId="{3397176A-4DC3-47AD-B11E-0254554AEA03}" srcId="{556673A3-B667-41A6-BBD9-29E1B75E04F9}" destId="{C722D714-3E4A-4233-B46C-CF069E780064}" srcOrd="3" destOrd="0" parTransId="{0EA83701-6C4E-4CF6-A36D-1A72B12B05DE}" sibTransId="{D96EE2FA-8920-4864-BAA4-065FA8F414FD}"/>
    <dgm:cxn modelId="{A9B9CD6B-7B8F-499F-B285-CEF5A33CBB8E}" type="presOf" srcId="{F2C29252-5F14-42C6-B8CB-3836F4C41660}" destId="{42DE88F9-441A-4D97-B4D9-B502544AC938}" srcOrd="0" destOrd="0" presId="urn:microsoft.com/office/officeart/2005/8/layout/radial5"/>
    <dgm:cxn modelId="{F979E96E-50AA-4DB7-BE07-628D8FC933A4}" srcId="{34F535C5-570F-406D-B646-7E0C31FBA65B}" destId="{556673A3-B667-41A6-BBD9-29E1B75E04F9}" srcOrd="0" destOrd="0" parTransId="{D6700EED-51FE-4277-A230-5B90F7233A7C}" sibTransId="{6C5B9B7B-A22A-4030-B359-DB716BD9A841}"/>
    <dgm:cxn modelId="{A49FB879-6932-49ED-BAFA-053A1FB479F8}" type="presOf" srcId="{75ABDD72-97E0-4A92-8CA5-186A375CA550}" destId="{7034D164-B2AC-4A61-BA91-427238DA17FD}" srcOrd="0" destOrd="0" presId="urn:microsoft.com/office/officeart/2005/8/layout/radial5"/>
    <dgm:cxn modelId="{8E0BCA5A-6596-4A63-A259-4B78AFC90B61}" type="presOf" srcId="{C722D714-3E4A-4233-B46C-CF069E780064}" destId="{1DB9E8C9-1411-4138-881E-E1AAFBE11748}" srcOrd="0" destOrd="0" presId="urn:microsoft.com/office/officeart/2005/8/layout/radial5"/>
    <dgm:cxn modelId="{F215C983-784C-4AE7-A715-FCC63D7FA3F6}" type="presOf" srcId="{0EA83701-6C4E-4CF6-A36D-1A72B12B05DE}" destId="{3997325B-6670-4313-A5C5-06BEE0A3E047}" srcOrd="0" destOrd="0" presId="urn:microsoft.com/office/officeart/2005/8/layout/radial5"/>
    <dgm:cxn modelId="{7B445F85-DFD2-4003-99CA-D49B8ACA7A1B}" type="presOf" srcId="{218C731A-BE86-4877-91D1-7FD57CC82CA6}" destId="{698E24B6-694E-44C5-B930-3BC28AC3AD31}" srcOrd="0" destOrd="0" presId="urn:microsoft.com/office/officeart/2005/8/layout/radial5"/>
    <dgm:cxn modelId="{93E8EC89-0BCF-442D-8BEA-64366B7054B0}" srcId="{556673A3-B667-41A6-BBD9-29E1B75E04F9}" destId="{75ABDD72-97E0-4A92-8CA5-186A375CA550}" srcOrd="1" destOrd="0" parTransId="{218C731A-BE86-4877-91D1-7FD57CC82CA6}" sibTransId="{71BB0FC1-46F0-4B71-B997-BCA5C277D585}"/>
    <dgm:cxn modelId="{4DDAC7AE-6203-437E-9B79-2C9D7484C562}" type="presOf" srcId="{34F535C5-570F-406D-B646-7E0C31FBA65B}" destId="{BFC0881E-5086-486C-AC3F-49D5957936CB}" srcOrd="0" destOrd="0" presId="urn:microsoft.com/office/officeart/2005/8/layout/radial5"/>
    <dgm:cxn modelId="{9C955AAF-16AF-43F1-A3D2-5B8253A9F3E4}" type="presOf" srcId="{556673A3-B667-41A6-BBD9-29E1B75E04F9}" destId="{590CDE1A-6240-4707-94DC-D90A5504C133}" srcOrd="0" destOrd="0" presId="urn:microsoft.com/office/officeart/2005/8/layout/radial5"/>
    <dgm:cxn modelId="{D0F572CB-A875-44FF-9FF8-39C44B6FF353}" type="presOf" srcId="{218C731A-BE86-4877-91D1-7FD57CC82CA6}" destId="{EA08E42C-3B10-4F1F-AD7C-AA5252941F73}" srcOrd="1" destOrd="0" presId="urn:microsoft.com/office/officeart/2005/8/layout/radial5"/>
    <dgm:cxn modelId="{E3AB03D0-0C74-4647-893F-F7D1350E2C77}" type="presOf" srcId="{CBFD2940-9425-4358-8CDF-3139EFD1B80A}" destId="{866C8912-3540-4875-A852-22B414CFBF3B}" srcOrd="0" destOrd="0" presId="urn:microsoft.com/office/officeart/2005/8/layout/radial5"/>
    <dgm:cxn modelId="{9285AFD2-07DC-4D1E-824B-89407081BA6C}" srcId="{556673A3-B667-41A6-BBD9-29E1B75E04F9}" destId="{CBFD2940-9425-4358-8CDF-3139EFD1B80A}" srcOrd="2" destOrd="0" parTransId="{9CE06385-8C23-49ED-81A4-F586550D0874}" sibTransId="{6E99BB5F-286F-42B8-9693-6474988DACFF}"/>
    <dgm:cxn modelId="{A1866DDB-17B3-4889-8D60-543C458C6094}" type="presOf" srcId="{FAD4AB37-652F-4821-89B8-51C7FEDD2CBD}" destId="{D5FE6239-CAD6-467B-A0B9-EAEA9DF6DEB4}" srcOrd="1" destOrd="0" presId="urn:microsoft.com/office/officeart/2005/8/layout/radial5"/>
    <dgm:cxn modelId="{629CB1E5-7256-4AB9-B304-17AEBBBD559D}" type="presOf" srcId="{9CE06385-8C23-49ED-81A4-F586550D0874}" destId="{67ADF861-48C0-4B5C-9124-A50C85A28B8C}" srcOrd="1" destOrd="0" presId="urn:microsoft.com/office/officeart/2005/8/layout/radial5"/>
    <dgm:cxn modelId="{FF3F47EF-9D8E-4C37-92F6-1AF792D784BB}" type="presOf" srcId="{0EA83701-6C4E-4CF6-A36D-1A72B12B05DE}" destId="{B1EABBDE-000A-45B2-BA89-CC7D990CAA72}" srcOrd="1" destOrd="0" presId="urn:microsoft.com/office/officeart/2005/8/layout/radial5"/>
    <dgm:cxn modelId="{E493E2F8-74A6-4887-8B6D-A714560F45E2}" type="presOf" srcId="{FAD4AB37-652F-4821-89B8-51C7FEDD2CBD}" destId="{2EB51B32-FAD5-473F-A0C8-8370B8057C4E}" srcOrd="0" destOrd="0" presId="urn:microsoft.com/office/officeart/2005/8/layout/radial5"/>
    <dgm:cxn modelId="{0B478D61-5A0A-4889-8186-2E09ABBE2D41}" type="presParOf" srcId="{BFC0881E-5086-486C-AC3F-49D5957936CB}" destId="{590CDE1A-6240-4707-94DC-D90A5504C133}" srcOrd="0" destOrd="0" presId="urn:microsoft.com/office/officeart/2005/8/layout/radial5"/>
    <dgm:cxn modelId="{CAF047B2-DBE1-4FDA-9763-FE1D847691FD}" type="presParOf" srcId="{BFC0881E-5086-486C-AC3F-49D5957936CB}" destId="{2EB51B32-FAD5-473F-A0C8-8370B8057C4E}" srcOrd="1" destOrd="0" presId="urn:microsoft.com/office/officeart/2005/8/layout/radial5"/>
    <dgm:cxn modelId="{03BB2B03-985C-4C4F-8E95-954071F01696}" type="presParOf" srcId="{2EB51B32-FAD5-473F-A0C8-8370B8057C4E}" destId="{D5FE6239-CAD6-467B-A0B9-EAEA9DF6DEB4}" srcOrd="0" destOrd="0" presId="urn:microsoft.com/office/officeart/2005/8/layout/radial5"/>
    <dgm:cxn modelId="{BA00C989-E0FA-451B-982D-F8D7122340C1}" type="presParOf" srcId="{BFC0881E-5086-486C-AC3F-49D5957936CB}" destId="{42DE88F9-441A-4D97-B4D9-B502544AC938}" srcOrd="2" destOrd="0" presId="urn:microsoft.com/office/officeart/2005/8/layout/radial5"/>
    <dgm:cxn modelId="{A0DE5C1B-C9B8-4E31-B901-7766F3486D6A}" type="presParOf" srcId="{BFC0881E-5086-486C-AC3F-49D5957936CB}" destId="{698E24B6-694E-44C5-B930-3BC28AC3AD31}" srcOrd="3" destOrd="0" presId="urn:microsoft.com/office/officeart/2005/8/layout/radial5"/>
    <dgm:cxn modelId="{6FA31EF8-D2A6-4732-BD53-F1762CB96ADC}" type="presParOf" srcId="{698E24B6-694E-44C5-B930-3BC28AC3AD31}" destId="{EA08E42C-3B10-4F1F-AD7C-AA5252941F73}" srcOrd="0" destOrd="0" presId="urn:microsoft.com/office/officeart/2005/8/layout/radial5"/>
    <dgm:cxn modelId="{8E157E49-5439-4DE8-8ADD-BBAB4DCC6D71}" type="presParOf" srcId="{BFC0881E-5086-486C-AC3F-49D5957936CB}" destId="{7034D164-B2AC-4A61-BA91-427238DA17FD}" srcOrd="4" destOrd="0" presId="urn:microsoft.com/office/officeart/2005/8/layout/radial5"/>
    <dgm:cxn modelId="{2CB27E95-1073-41D3-9608-60ED8E404353}" type="presParOf" srcId="{BFC0881E-5086-486C-AC3F-49D5957936CB}" destId="{3C419716-CCBF-4396-9AC5-BAC95DEA588E}" srcOrd="5" destOrd="0" presId="urn:microsoft.com/office/officeart/2005/8/layout/radial5"/>
    <dgm:cxn modelId="{2E0569ED-5234-4636-92DA-541CE5F9A8FD}" type="presParOf" srcId="{3C419716-CCBF-4396-9AC5-BAC95DEA588E}" destId="{67ADF861-48C0-4B5C-9124-A50C85A28B8C}" srcOrd="0" destOrd="0" presId="urn:microsoft.com/office/officeart/2005/8/layout/radial5"/>
    <dgm:cxn modelId="{8785B864-712A-46CE-BED3-CE10641EF451}" type="presParOf" srcId="{BFC0881E-5086-486C-AC3F-49D5957936CB}" destId="{866C8912-3540-4875-A852-22B414CFBF3B}" srcOrd="6" destOrd="0" presId="urn:microsoft.com/office/officeart/2005/8/layout/radial5"/>
    <dgm:cxn modelId="{63BF3449-D314-4870-8D4D-F4E30F9091A5}" type="presParOf" srcId="{BFC0881E-5086-486C-AC3F-49D5957936CB}" destId="{3997325B-6670-4313-A5C5-06BEE0A3E047}" srcOrd="7" destOrd="0" presId="urn:microsoft.com/office/officeart/2005/8/layout/radial5"/>
    <dgm:cxn modelId="{4C7B57BA-6090-44CA-AB32-8FA7280C5636}" type="presParOf" srcId="{3997325B-6670-4313-A5C5-06BEE0A3E047}" destId="{B1EABBDE-000A-45B2-BA89-CC7D990CAA72}" srcOrd="0" destOrd="0" presId="urn:microsoft.com/office/officeart/2005/8/layout/radial5"/>
    <dgm:cxn modelId="{9C7BA98C-F146-484F-9ACC-6ECCD0C4F79C}" type="presParOf" srcId="{BFC0881E-5086-486C-AC3F-49D5957936CB}" destId="{1DB9E8C9-1411-4138-881E-E1AAFBE117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BF36C-7660-4F7A-8531-BD56468D9211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CD837-E4DC-4EED-951B-40B0A8BE905D}">
      <dgm:prSet phldrT="[Text]"/>
      <dgm:spPr/>
      <dgm:t>
        <a:bodyPr/>
        <a:lstStyle/>
        <a:p>
          <a:r>
            <a:rPr lang="en-US" dirty="0"/>
            <a:t>Groups</a:t>
          </a:r>
        </a:p>
      </dgm:t>
    </dgm:pt>
    <dgm:pt modelId="{DF4E7E0D-CABD-414D-BE3C-085D60B0F3FE}" type="parTrans" cxnId="{2174C875-1F25-4026-977E-E04878911431}">
      <dgm:prSet/>
      <dgm:spPr/>
      <dgm:t>
        <a:bodyPr/>
        <a:lstStyle/>
        <a:p>
          <a:endParaRPr lang="en-US"/>
        </a:p>
      </dgm:t>
    </dgm:pt>
    <dgm:pt modelId="{18FA0C5E-2738-4E71-97B5-BCE547FC986D}" type="sibTrans" cxnId="{2174C875-1F25-4026-977E-E04878911431}">
      <dgm:prSet/>
      <dgm:spPr/>
      <dgm:t>
        <a:bodyPr/>
        <a:lstStyle/>
        <a:p>
          <a:endParaRPr lang="en-US"/>
        </a:p>
      </dgm:t>
    </dgm:pt>
    <dgm:pt modelId="{03D03C14-784B-44BA-9178-1A8603994088}">
      <dgm:prSet phldrT="[Text]"/>
      <dgm:spPr/>
      <dgm:t>
        <a:bodyPr/>
        <a:lstStyle/>
        <a:p>
          <a:r>
            <a:rPr lang="en-US"/>
            <a:t>Users</a:t>
          </a:r>
          <a:endParaRPr lang="en-US" dirty="0"/>
        </a:p>
      </dgm:t>
    </dgm:pt>
    <dgm:pt modelId="{86419EEB-A7EC-492E-B483-C8A6D9BD0CB3}" type="parTrans" cxnId="{DA766720-8430-43CB-B073-E833A4035981}">
      <dgm:prSet/>
      <dgm:spPr/>
      <dgm:t>
        <a:bodyPr/>
        <a:lstStyle/>
        <a:p>
          <a:endParaRPr lang="en-US"/>
        </a:p>
      </dgm:t>
    </dgm:pt>
    <dgm:pt modelId="{7A791952-4043-44F2-A015-4C1BF6ECC751}" type="sibTrans" cxnId="{DA766720-8430-43CB-B073-E833A4035981}">
      <dgm:prSet/>
      <dgm:spPr/>
      <dgm:t>
        <a:bodyPr/>
        <a:lstStyle/>
        <a:p>
          <a:endParaRPr lang="en-US"/>
        </a:p>
      </dgm:t>
    </dgm:pt>
    <dgm:pt modelId="{C63453DD-4142-4458-904D-645250411379}">
      <dgm:prSet/>
      <dgm:spPr/>
      <dgm:t>
        <a:bodyPr/>
        <a:lstStyle/>
        <a:p>
          <a:r>
            <a:rPr lang="en-US" dirty="0"/>
            <a:t>Hierarchy</a:t>
          </a:r>
        </a:p>
      </dgm:t>
    </dgm:pt>
    <dgm:pt modelId="{40249D96-9973-417B-A2AF-A47C05F48D4C}" type="parTrans" cxnId="{81C070BA-BA25-4369-A352-93B6E0C14984}">
      <dgm:prSet/>
      <dgm:spPr/>
      <dgm:t>
        <a:bodyPr/>
        <a:lstStyle/>
        <a:p>
          <a:endParaRPr lang="en-US"/>
        </a:p>
      </dgm:t>
    </dgm:pt>
    <dgm:pt modelId="{682A6CFC-C76F-4657-91D6-B69B6C2ECC79}" type="sibTrans" cxnId="{81C070BA-BA25-4369-A352-93B6E0C14984}">
      <dgm:prSet/>
      <dgm:spPr/>
      <dgm:t>
        <a:bodyPr/>
        <a:lstStyle/>
        <a:p>
          <a:endParaRPr lang="en-US"/>
        </a:p>
      </dgm:t>
    </dgm:pt>
    <dgm:pt modelId="{BDA15A87-CD81-43F7-AFDC-34BD7A07FBB8}">
      <dgm:prSet/>
      <dgm:spPr/>
      <dgm:t>
        <a:bodyPr/>
        <a:lstStyle/>
        <a:p>
          <a:r>
            <a:rPr lang="en-US" dirty="0"/>
            <a:t>Colleges/Universities</a:t>
          </a:r>
        </a:p>
      </dgm:t>
    </dgm:pt>
    <dgm:pt modelId="{1C4894F7-253B-4A25-9607-F9D31077AA38}" type="parTrans" cxnId="{7711CB69-F96D-4E82-A206-0C957F866237}">
      <dgm:prSet/>
      <dgm:spPr/>
      <dgm:t>
        <a:bodyPr/>
        <a:lstStyle/>
        <a:p>
          <a:endParaRPr lang="en-US"/>
        </a:p>
      </dgm:t>
    </dgm:pt>
    <dgm:pt modelId="{A5694FC1-0D28-4626-9D78-05242C11B6AC}" type="sibTrans" cxnId="{7711CB69-F96D-4E82-A206-0C957F866237}">
      <dgm:prSet/>
      <dgm:spPr/>
      <dgm:t>
        <a:bodyPr/>
        <a:lstStyle/>
        <a:p>
          <a:endParaRPr lang="en-US"/>
        </a:p>
      </dgm:t>
    </dgm:pt>
    <dgm:pt modelId="{18D0A87A-E992-42AF-978A-D5A9F4C6FC8E}">
      <dgm:prSet/>
      <dgm:spPr/>
      <dgm:t>
        <a:bodyPr/>
        <a:lstStyle/>
        <a:p>
          <a:r>
            <a:rPr lang="en-US" dirty="0"/>
            <a:t>Type of Institutions</a:t>
          </a:r>
        </a:p>
      </dgm:t>
    </dgm:pt>
    <dgm:pt modelId="{91CE71BD-0391-4229-8E98-B18BD17EA94A}" type="parTrans" cxnId="{74499BA2-5A41-4B12-A09E-8AD17DBB6FEE}">
      <dgm:prSet/>
      <dgm:spPr/>
      <dgm:t>
        <a:bodyPr/>
        <a:lstStyle/>
        <a:p>
          <a:endParaRPr lang="en-US"/>
        </a:p>
      </dgm:t>
    </dgm:pt>
    <dgm:pt modelId="{D13BD231-7DDC-49C8-91B0-95DEBAC9CB9A}" type="sibTrans" cxnId="{74499BA2-5A41-4B12-A09E-8AD17DBB6FEE}">
      <dgm:prSet/>
      <dgm:spPr/>
      <dgm:t>
        <a:bodyPr/>
        <a:lstStyle/>
        <a:p>
          <a:endParaRPr lang="en-US"/>
        </a:p>
      </dgm:t>
    </dgm:pt>
    <dgm:pt modelId="{ACD2AAD1-8FBE-486D-851E-13AD7290B52E}">
      <dgm:prSet/>
      <dgm:spPr/>
      <dgm:t>
        <a:bodyPr/>
        <a:lstStyle/>
        <a:p>
          <a:r>
            <a:rPr lang="en-US" dirty="0"/>
            <a:t>College / University</a:t>
          </a:r>
        </a:p>
      </dgm:t>
    </dgm:pt>
    <dgm:pt modelId="{E2F3B46E-9950-4FEB-8390-8AF3B8113E88}" type="parTrans" cxnId="{BE30B61C-CEDE-49EA-A09A-E62BC03F4FDD}">
      <dgm:prSet/>
      <dgm:spPr/>
      <dgm:t>
        <a:bodyPr/>
        <a:lstStyle/>
        <a:p>
          <a:endParaRPr lang="en-US"/>
        </a:p>
      </dgm:t>
    </dgm:pt>
    <dgm:pt modelId="{238FAC09-259B-4F13-AEA8-5D168F1844B7}" type="sibTrans" cxnId="{BE30B61C-CEDE-49EA-A09A-E62BC03F4FDD}">
      <dgm:prSet/>
      <dgm:spPr/>
      <dgm:t>
        <a:bodyPr/>
        <a:lstStyle/>
        <a:p>
          <a:endParaRPr lang="en-US"/>
        </a:p>
      </dgm:t>
    </dgm:pt>
    <dgm:pt modelId="{B08FD4DA-0905-4A51-B65D-66151D255B0E}">
      <dgm:prSet/>
      <dgm:spPr/>
      <dgm:t>
        <a:bodyPr/>
        <a:lstStyle/>
        <a:p>
          <a:r>
            <a:rPr lang="en-US" dirty="0"/>
            <a:t>K-12 School</a:t>
          </a:r>
        </a:p>
      </dgm:t>
    </dgm:pt>
    <dgm:pt modelId="{06B68851-5B5C-4E8F-8570-1CAC5059A3F6}" type="parTrans" cxnId="{3419B0F8-E7A3-43DB-BE63-FCAF5AA6C5D0}">
      <dgm:prSet/>
      <dgm:spPr/>
      <dgm:t>
        <a:bodyPr/>
        <a:lstStyle/>
        <a:p>
          <a:endParaRPr lang="en-US"/>
        </a:p>
      </dgm:t>
    </dgm:pt>
    <dgm:pt modelId="{5236F630-103E-4EFD-B82D-4830960F7A21}" type="sibTrans" cxnId="{3419B0F8-E7A3-43DB-BE63-FCAF5AA6C5D0}">
      <dgm:prSet/>
      <dgm:spPr/>
      <dgm:t>
        <a:bodyPr/>
        <a:lstStyle/>
        <a:p>
          <a:endParaRPr lang="en-US"/>
        </a:p>
      </dgm:t>
    </dgm:pt>
    <dgm:pt modelId="{F5D6FA94-F32A-4F9B-83EC-45955A592559}">
      <dgm:prSet/>
      <dgm:spPr/>
      <dgm:t>
        <a:bodyPr/>
        <a:lstStyle/>
        <a:p>
          <a:r>
            <a:rPr lang="en-US" dirty="0"/>
            <a:t>Retirement Home</a:t>
          </a:r>
        </a:p>
      </dgm:t>
    </dgm:pt>
    <dgm:pt modelId="{3A06F8D0-E994-42B0-9044-A287780DFEFF}" type="parTrans" cxnId="{D31E819D-52EE-4569-8676-0F817552FC5B}">
      <dgm:prSet/>
      <dgm:spPr/>
      <dgm:t>
        <a:bodyPr/>
        <a:lstStyle/>
        <a:p>
          <a:endParaRPr lang="en-US"/>
        </a:p>
      </dgm:t>
    </dgm:pt>
    <dgm:pt modelId="{FE7AF402-6AAC-482E-933C-7CEE49247A2C}" type="sibTrans" cxnId="{D31E819D-52EE-4569-8676-0F817552FC5B}">
      <dgm:prSet/>
      <dgm:spPr/>
      <dgm:t>
        <a:bodyPr/>
        <a:lstStyle/>
        <a:p>
          <a:endParaRPr lang="en-US"/>
        </a:p>
      </dgm:t>
    </dgm:pt>
    <dgm:pt modelId="{92814CC0-7154-468B-B7D7-7AEEDE25281F}">
      <dgm:prSet/>
      <dgm:spPr/>
      <dgm:t>
        <a:bodyPr/>
        <a:lstStyle/>
        <a:p>
          <a:r>
            <a:rPr lang="en-US" dirty="0"/>
            <a:t>Attributes</a:t>
          </a:r>
        </a:p>
      </dgm:t>
    </dgm:pt>
    <dgm:pt modelId="{A81D73EE-CAD9-4E57-A445-5F4A0FE1036B}" type="parTrans" cxnId="{384BEF92-A624-4B49-BE4B-C56F7CE76062}">
      <dgm:prSet/>
      <dgm:spPr/>
      <dgm:t>
        <a:bodyPr/>
        <a:lstStyle/>
        <a:p>
          <a:endParaRPr lang="en-US"/>
        </a:p>
      </dgm:t>
    </dgm:pt>
    <dgm:pt modelId="{B84E77BF-6293-4E0B-8A6F-7E01FC2A66DD}" type="sibTrans" cxnId="{384BEF92-A624-4B49-BE4B-C56F7CE76062}">
      <dgm:prSet/>
      <dgm:spPr/>
      <dgm:t>
        <a:bodyPr/>
        <a:lstStyle/>
        <a:p>
          <a:endParaRPr lang="en-US"/>
        </a:p>
      </dgm:t>
    </dgm:pt>
    <dgm:pt modelId="{1FA683F1-B7ED-4BB5-A5E8-54DDEF68C970}">
      <dgm:prSet/>
      <dgm:spPr/>
      <dgm:t>
        <a:bodyPr/>
        <a:lstStyle/>
        <a:p>
          <a:r>
            <a:rPr lang="en-US" dirty="0"/>
            <a:t>Address</a:t>
          </a:r>
        </a:p>
      </dgm:t>
    </dgm:pt>
    <dgm:pt modelId="{8407A68F-3B38-488F-92FF-F01F6E38CDA9}" type="parTrans" cxnId="{E3252B62-10FE-4F77-AA99-76DB83A7FFCC}">
      <dgm:prSet/>
      <dgm:spPr/>
      <dgm:t>
        <a:bodyPr/>
        <a:lstStyle/>
        <a:p>
          <a:endParaRPr lang="en-US"/>
        </a:p>
      </dgm:t>
    </dgm:pt>
    <dgm:pt modelId="{5EC80883-CD50-4A74-874B-7A1496095166}" type="sibTrans" cxnId="{E3252B62-10FE-4F77-AA99-76DB83A7FFCC}">
      <dgm:prSet/>
      <dgm:spPr/>
      <dgm:t>
        <a:bodyPr/>
        <a:lstStyle/>
        <a:p>
          <a:endParaRPr lang="en-US"/>
        </a:p>
      </dgm:t>
    </dgm:pt>
    <dgm:pt modelId="{95CC3D20-ACD7-4C87-A6CC-5BCCE0067302}">
      <dgm:prSet/>
      <dgm:spPr/>
      <dgm:t>
        <a:bodyPr/>
        <a:lstStyle/>
        <a:p>
          <a:r>
            <a:rPr lang="en-US"/>
            <a:t>Political Affiliation (if any)</a:t>
          </a:r>
          <a:endParaRPr lang="en-US" dirty="0"/>
        </a:p>
      </dgm:t>
    </dgm:pt>
    <dgm:pt modelId="{DB6B0F36-93E4-4DEC-891D-E91E8B636AB1}" type="parTrans" cxnId="{56CF2AF9-77A0-46AF-8BBA-F5DEBA0903E9}">
      <dgm:prSet/>
      <dgm:spPr/>
      <dgm:t>
        <a:bodyPr/>
        <a:lstStyle/>
        <a:p>
          <a:endParaRPr lang="en-US"/>
        </a:p>
      </dgm:t>
    </dgm:pt>
    <dgm:pt modelId="{8C3EC5DE-8963-4DD5-85CD-0D5F9F7CA237}" type="sibTrans" cxnId="{56CF2AF9-77A0-46AF-8BBA-F5DEBA0903E9}">
      <dgm:prSet/>
      <dgm:spPr/>
      <dgm:t>
        <a:bodyPr/>
        <a:lstStyle/>
        <a:p>
          <a:endParaRPr lang="en-US"/>
        </a:p>
      </dgm:t>
    </dgm:pt>
    <dgm:pt modelId="{AFBBC118-1F8D-4658-AA01-9DEEE23DE648}">
      <dgm:prSet/>
      <dgm:spPr/>
      <dgm:t>
        <a:bodyPr/>
        <a:lstStyle/>
        <a:p>
          <a:r>
            <a:rPr lang="en-US"/>
            <a:t>Organizers</a:t>
          </a:r>
          <a:endParaRPr lang="en-US" dirty="0"/>
        </a:p>
      </dgm:t>
    </dgm:pt>
    <dgm:pt modelId="{E263A384-5C68-4794-AC44-B756D39755FA}" type="parTrans" cxnId="{28FFE3A3-9B40-4BB6-BE51-1A1C5BFBAB74}">
      <dgm:prSet/>
      <dgm:spPr/>
      <dgm:t>
        <a:bodyPr/>
        <a:lstStyle/>
        <a:p>
          <a:endParaRPr lang="en-US"/>
        </a:p>
      </dgm:t>
    </dgm:pt>
    <dgm:pt modelId="{26A70564-6738-41CF-B872-20B5FBFA52F4}" type="sibTrans" cxnId="{28FFE3A3-9B40-4BB6-BE51-1A1C5BFBAB74}">
      <dgm:prSet/>
      <dgm:spPr/>
      <dgm:t>
        <a:bodyPr/>
        <a:lstStyle/>
        <a:p>
          <a:endParaRPr lang="en-US"/>
        </a:p>
      </dgm:t>
    </dgm:pt>
    <dgm:pt modelId="{FBD482AA-8F44-4293-8EB0-47CA15E5084A}">
      <dgm:prSet/>
      <dgm:spPr/>
      <dgm:t>
        <a:bodyPr/>
        <a:lstStyle/>
        <a:p>
          <a:r>
            <a:rPr lang="en-US" dirty="0"/>
            <a:t>Host Teams, Coordinators</a:t>
          </a:r>
        </a:p>
      </dgm:t>
    </dgm:pt>
    <dgm:pt modelId="{92A720D5-A471-4D4E-99AC-53CEBE8F7991}" type="parTrans" cxnId="{3BF99569-8EDE-47F5-A827-19CC8EC630CE}">
      <dgm:prSet/>
      <dgm:spPr/>
      <dgm:t>
        <a:bodyPr/>
        <a:lstStyle/>
        <a:p>
          <a:endParaRPr lang="en-US"/>
        </a:p>
      </dgm:t>
    </dgm:pt>
    <dgm:pt modelId="{B1059482-89BD-4E19-9954-9AC82801A1C0}" type="sibTrans" cxnId="{3BF99569-8EDE-47F5-A827-19CC8EC630CE}">
      <dgm:prSet/>
      <dgm:spPr/>
      <dgm:t>
        <a:bodyPr/>
        <a:lstStyle/>
        <a:p>
          <a:endParaRPr lang="en-US"/>
        </a:p>
      </dgm:t>
    </dgm:pt>
    <dgm:pt modelId="{FB06B93A-19B6-43C4-A89B-6F8867FD80D6}">
      <dgm:prSet/>
      <dgm:spPr/>
      <dgm:t>
        <a:bodyPr/>
        <a:lstStyle/>
        <a:p>
          <a:r>
            <a:rPr lang="en-US" dirty="0"/>
            <a:t>Content Moderators</a:t>
          </a:r>
        </a:p>
      </dgm:t>
    </dgm:pt>
    <dgm:pt modelId="{E94B87D7-AE43-46BC-ABCB-8426ED88F153}" type="parTrans" cxnId="{842CF76C-CC80-464F-8992-C024C57AB4C1}">
      <dgm:prSet/>
      <dgm:spPr/>
      <dgm:t>
        <a:bodyPr/>
        <a:lstStyle/>
        <a:p>
          <a:endParaRPr lang="en-US"/>
        </a:p>
      </dgm:t>
    </dgm:pt>
    <dgm:pt modelId="{01644DF2-8631-4CBE-99F4-4B2316C38275}" type="sibTrans" cxnId="{842CF76C-CC80-464F-8992-C024C57AB4C1}">
      <dgm:prSet/>
      <dgm:spPr/>
      <dgm:t>
        <a:bodyPr/>
        <a:lstStyle/>
        <a:p>
          <a:endParaRPr lang="en-US"/>
        </a:p>
      </dgm:t>
    </dgm:pt>
    <dgm:pt modelId="{465486F8-76E5-4546-BE5F-FC444570E7DF}">
      <dgm:prSet/>
      <dgm:spPr/>
      <dgm:t>
        <a:bodyPr/>
        <a:lstStyle/>
        <a:p>
          <a:r>
            <a:rPr lang="en-US" dirty="0"/>
            <a:t>Review for Accuracy</a:t>
          </a:r>
        </a:p>
      </dgm:t>
    </dgm:pt>
    <dgm:pt modelId="{E050135D-716F-4AC3-AB3F-51134EFA3264}" type="parTrans" cxnId="{28F3072C-0D9A-40FA-B287-1BAA4B5ADF0E}">
      <dgm:prSet/>
      <dgm:spPr/>
      <dgm:t>
        <a:bodyPr/>
        <a:lstStyle/>
        <a:p>
          <a:endParaRPr lang="en-US"/>
        </a:p>
      </dgm:t>
    </dgm:pt>
    <dgm:pt modelId="{244BB698-5E95-4A0A-901A-57941A033DE8}" type="sibTrans" cxnId="{28F3072C-0D9A-40FA-B287-1BAA4B5ADF0E}">
      <dgm:prSet/>
      <dgm:spPr/>
      <dgm:t>
        <a:bodyPr/>
        <a:lstStyle/>
        <a:p>
          <a:endParaRPr lang="en-US"/>
        </a:p>
      </dgm:t>
    </dgm:pt>
    <dgm:pt modelId="{6B494668-64F6-444A-9108-AEE26D826DCC}">
      <dgm:prSet/>
      <dgm:spPr/>
      <dgm:t>
        <a:bodyPr/>
        <a:lstStyle/>
        <a:p>
          <a:r>
            <a:rPr lang="en-US" dirty="0"/>
            <a:t>Review for Bias</a:t>
          </a:r>
        </a:p>
      </dgm:t>
    </dgm:pt>
    <dgm:pt modelId="{1D103FD5-0BAF-4124-9F9E-517AE3BD9756}" type="parTrans" cxnId="{D614F15A-4928-4719-9A61-125533FD77A3}">
      <dgm:prSet/>
      <dgm:spPr/>
      <dgm:t>
        <a:bodyPr/>
        <a:lstStyle/>
        <a:p>
          <a:endParaRPr lang="en-US"/>
        </a:p>
      </dgm:t>
    </dgm:pt>
    <dgm:pt modelId="{3B009D7C-2E2B-4617-BEFB-7A907E26C5BC}" type="sibTrans" cxnId="{D614F15A-4928-4719-9A61-125533FD77A3}">
      <dgm:prSet/>
      <dgm:spPr/>
      <dgm:t>
        <a:bodyPr/>
        <a:lstStyle/>
        <a:p>
          <a:endParaRPr lang="en-US"/>
        </a:p>
      </dgm:t>
    </dgm:pt>
    <dgm:pt modelId="{4B312F95-76CB-411F-9CC4-573D08A8DA6B}">
      <dgm:prSet/>
      <dgm:spPr/>
      <dgm:t>
        <a:bodyPr/>
        <a:lstStyle/>
        <a:p>
          <a:r>
            <a:rPr lang="en-US"/>
            <a:t>Event Participants</a:t>
          </a:r>
          <a:endParaRPr lang="en-US" dirty="0"/>
        </a:p>
      </dgm:t>
    </dgm:pt>
    <dgm:pt modelId="{7E956872-D8F8-42C8-A2AF-4C28817A7323}" type="parTrans" cxnId="{EB617CC8-CBC6-49CB-9850-3C9352D7A172}">
      <dgm:prSet/>
      <dgm:spPr/>
      <dgm:t>
        <a:bodyPr/>
        <a:lstStyle/>
        <a:p>
          <a:endParaRPr lang="en-US"/>
        </a:p>
      </dgm:t>
    </dgm:pt>
    <dgm:pt modelId="{815A8B43-939F-4B8C-855C-1E1DE5295304}" type="sibTrans" cxnId="{EB617CC8-CBC6-49CB-9850-3C9352D7A172}">
      <dgm:prSet/>
      <dgm:spPr/>
      <dgm:t>
        <a:bodyPr/>
        <a:lstStyle/>
        <a:p>
          <a:endParaRPr lang="en-US"/>
        </a:p>
      </dgm:t>
    </dgm:pt>
    <dgm:pt modelId="{FAD6CFBF-0861-4341-98BA-65DE4E174A3A}">
      <dgm:prSet/>
      <dgm:spPr/>
      <dgm:t>
        <a:bodyPr/>
        <a:lstStyle/>
        <a:p>
          <a:r>
            <a:rPr lang="en-US" dirty="0"/>
            <a:t>Belong to Institutions?</a:t>
          </a:r>
        </a:p>
      </dgm:t>
    </dgm:pt>
    <dgm:pt modelId="{E2711E07-4BE7-4149-AB6B-D82B0A5C3355}" type="parTrans" cxnId="{E98F6B25-B6C5-4FDC-917B-0ED4568C191C}">
      <dgm:prSet/>
      <dgm:spPr/>
      <dgm:t>
        <a:bodyPr/>
        <a:lstStyle/>
        <a:p>
          <a:endParaRPr lang="en-US"/>
        </a:p>
      </dgm:t>
    </dgm:pt>
    <dgm:pt modelId="{1BA4E093-0F03-4D08-8EFE-94CF23CBAF3B}" type="sibTrans" cxnId="{E98F6B25-B6C5-4FDC-917B-0ED4568C191C}">
      <dgm:prSet/>
      <dgm:spPr/>
      <dgm:t>
        <a:bodyPr/>
        <a:lstStyle/>
        <a:p>
          <a:endParaRPr lang="en-US"/>
        </a:p>
      </dgm:t>
    </dgm:pt>
    <dgm:pt modelId="{5F23341F-29DF-4F32-A912-A112AF0C2AB0}">
      <dgm:prSet/>
      <dgm:spPr/>
      <dgm:t>
        <a:bodyPr/>
        <a:lstStyle/>
        <a:p>
          <a:r>
            <a:rPr lang="en-US" dirty="0"/>
            <a:t>Registered to Vote?</a:t>
          </a:r>
        </a:p>
      </dgm:t>
    </dgm:pt>
    <dgm:pt modelId="{5790A549-FBAB-4D55-AE33-E1B78A90EFC9}" type="parTrans" cxnId="{D4A4C325-040E-447A-978B-51D66A6AE812}">
      <dgm:prSet/>
      <dgm:spPr/>
      <dgm:t>
        <a:bodyPr/>
        <a:lstStyle/>
        <a:p>
          <a:endParaRPr lang="en-US"/>
        </a:p>
      </dgm:t>
    </dgm:pt>
    <dgm:pt modelId="{D3CBA9F1-61E0-4E17-BEDD-3F30B8C5B02D}" type="sibTrans" cxnId="{D4A4C325-040E-447A-978B-51D66A6AE812}">
      <dgm:prSet/>
      <dgm:spPr/>
      <dgm:t>
        <a:bodyPr/>
        <a:lstStyle/>
        <a:p>
          <a:endParaRPr lang="en-US"/>
        </a:p>
      </dgm:t>
    </dgm:pt>
    <dgm:pt modelId="{931EE9AE-8D2B-4268-8AC4-7612A1D68CC6}">
      <dgm:prSet/>
      <dgm:spPr/>
      <dgm:t>
        <a:bodyPr/>
        <a:lstStyle/>
        <a:p>
          <a:r>
            <a:rPr lang="en-US" dirty="0"/>
            <a:t>Party affiliation?</a:t>
          </a:r>
        </a:p>
      </dgm:t>
    </dgm:pt>
    <dgm:pt modelId="{A5573D7A-1665-421F-8D87-EF08654629B5}" type="parTrans" cxnId="{4B4A3C09-074C-4DBD-B57E-9A5DF6498C27}">
      <dgm:prSet/>
      <dgm:spPr/>
      <dgm:t>
        <a:bodyPr/>
        <a:lstStyle/>
        <a:p>
          <a:endParaRPr lang="en-US"/>
        </a:p>
      </dgm:t>
    </dgm:pt>
    <dgm:pt modelId="{5F07B343-8C90-475C-9258-BB3DF2AD185E}" type="sibTrans" cxnId="{4B4A3C09-074C-4DBD-B57E-9A5DF6498C27}">
      <dgm:prSet/>
      <dgm:spPr/>
      <dgm:t>
        <a:bodyPr/>
        <a:lstStyle/>
        <a:p>
          <a:endParaRPr lang="en-US"/>
        </a:p>
      </dgm:t>
    </dgm:pt>
    <dgm:pt modelId="{397F2200-5A0B-4CCA-8A5B-79B0E881D6CF}">
      <dgm:prSet/>
      <dgm:spPr/>
      <dgm:t>
        <a:bodyPr/>
        <a:lstStyle/>
        <a:p>
          <a:pPr rtl="0"/>
          <a:r>
            <a:rPr lang="en-US" dirty="0"/>
            <a:t>Student Organizations, Departments</a:t>
          </a:r>
        </a:p>
      </dgm:t>
    </dgm:pt>
    <dgm:pt modelId="{E6213AD2-B015-4247-AFB3-8F2AF373A825}" type="parTrans" cxnId="{34C58E12-ED09-47EE-A742-C07F9DA16661}">
      <dgm:prSet/>
      <dgm:spPr/>
      <dgm:t>
        <a:bodyPr/>
        <a:lstStyle/>
        <a:p>
          <a:endParaRPr lang="en-US"/>
        </a:p>
      </dgm:t>
    </dgm:pt>
    <dgm:pt modelId="{479C86F9-4E59-42A8-BE98-B7BD300E5443}" type="sibTrans" cxnId="{34C58E12-ED09-47EE-A742-C07F9DA16661}">
      <dgm:prSet/>
      <dgm:spPr/>
      <dgm:t>
        <a:bodyPr/>
        <a:lstStyle/>
        <a:p>
          <a:endParaRPr lang="en-US"/>
        </a:p>
      </dgm:t>
    </dgm:pt>
    <dgm:pt modelId="{DC421D1F-B575-40D5-889F-78D3663EBB80}" type="pres">
      <dgm:prSet presAssocID="{02FBF36C-7660-4F7A-8531-BD56468D9211}" presName="linearFlow" presStyleCnt="0">
        <dgm:presLayoutVars>
          <dgm:dir/>
          <dgm:animLvl val="lvl"/>
          <dgm:resizeHandles/>
        </dgm:presLayoutVars>
      </dgm:prSet>
      <dgm:spPr/>
    </dgm:pt>
    <dgm:pt modelId="{FDBF2D3A-3686-4644-A6C6-ECCEE96106F1}" type="pres">
      <dgm:prSet presAssocID="{1C8CD837-E4DC-4EED-951B-40B0A8BE905D}" presName="compositeNode" presStyleCnt="0">
        <dgm:presLayoutVars>
          <dgm:bulletEnabled val="1"/>
        </dgm:presLayoutVars>
      </dgm:prSet>
      <dgm:spPr/>
    </dgm:pt>
    <dgm:pt modelId="{074AD968-2BE6-453C-9724-038689CD3616}" type="pres">
      <dgm:prSet presAssocID="{1C8CD837-E4DC-4EED-951B-40B0A8BE905D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70569434-48DD-4940-BAFF-86ED65FBE676}" type="pres">
      <dgm:prSet presAssocID="{1C8CD837-E4DC-4EED-951B-40B0A8BE905D}" presName="childNode" presStyleLbl="node1" presStyleIdx="0" presStyleCnt="2">
        <dgm:presLayoutVars>
          <dgm:bulletEnabled val="1"/>
        </dgm:presLayoutVars>
      </dgm:prSet>
      <dgm:spPr/>
    </dgm:pt>
    <dgm:pt modelId="{C032A150-BAE4-401E-BC2B-F50701EC609A}" type="pres">
      <dgm:prSet presAssocID="{1C8CD837-E4DC-4EED-951B-40B0A8BE905D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FF91A779-D973-4577-8F3C-29CB3D4CF8E3}" type="pres">
      <dgm:prSet presAssocID="{18FA0C5E-2738-4E71-97B5-BCE547FC986D}" presName="sibTrans" presStyleCnt="0"/>
      <dgm:spPr/>
    </dgm:pt>
    <dgm:pt modelId="{E54E1584-45CE-4676-949E-63AD0391E1A7}" type="pres">
      <dgm:prSet presAssocID="{03D03C14-784B-44BA-9178-1A8603994088}" presName="compositeNode" presStyleCnt="0">
        <dgm:presLayoutVars>
          <dgm:bulletEnabled val="1"/>
        </dgm:presLayoutVars>
      </dgm:prSet>
      <dgm:spPr/>
    </dgm:pt>
    <dgm:pt modelId="{779E8014-1E3E-4548-8F68-9A40A28F8AF7}" type="pres">
      <dgm:prSet presAssocID="{03D03C14-784B-44BA-9178-1A8603994088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BD40F9-7AA0-429C-B5C1-755766F9FD6B}" type="pres">
      <dgm:prSet presAssocID="{03D03C14-784B-44BA-9178-1A8603994088}" presName="childNode" presStyleLbl="node1" presStyleIdx="1" presStyleCnt="2">
        <dgm:presLayoutVars>
          <dgm:bulletEnabled val="1"/>
        </dgm:presLayoutVars>
      </dgm:prSet>
      <dgm:spPr/>
    </dgm:pt>
    <dgm:pt modelId="{666A0A19-7B86-4AD9-888E-6F84DCC0A4DF}" type="pres">
      <dgm:prSet presAssocID="{03D03C14-784B-44BA-9178-1A8603994088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B4A3C09-074C-4DBD-B57E-9A5DF6498C27}" srcId="{4B312F95-76CB-411F-9CC4-573D08A8DA6B}" destId="{931EE9AE-8D2B-4268-8AC4-7612A1D68CC6}" srcOrd="2" destOrd="0" parTransId="{A5573D7A-1665-421F-8D87-EF08654629B5}" sibTransId="{5F07B343-8C90-475C-9258-BB3DF2AD185E}"/>
    <dgm:cxn modelId="{6069310E-212F-49D7-9484-3E4177480546}" type="presOf" srcId="{18D0A87A-E992-42AF-978A-D5A9F4C6FC8E}" destId="{70569434-48DD-4940-BAFF-86ED65FBE676}" srcOrd="0" destOrd="3" presId="urn:microsoft.com/office/officeart/2005/8/layout/hList2"/>
    <dgm:cxn modelId="{34C58E12-ED09-47EE-A742-C07F9DA16661}" srcId="{C63453DD-4142-4458-904D-645250411379}" destId="{397F2200-5A0B-4CCA-8A5B-79B0E881D6CF}" srcOrd="1" destOrd="0" parTransId="{E6213AD2-B015-4247-AFB3-8F2AF373A825}" sibTransId="{479C86F9-4E59-42A8-BE98-B7BD300E5443}"/>
    <dgm:cxn modelId="{BE30B61C-CEDE-49EA-A09A-E62BC03F4FDD}" srcId="{18D0A87A-E992-42AF-978A-D5A9F4C6FC8E}" destId="{ACD2AAD1-8FBE-486D-851E-13AD7290B52E}" srcOrd="0" destOrd="0" parTransId="{E2F3B46E-9950-4FEB-8390-8AF3B8113E88}" sibTransId="{238FAC09-259B-4F13-AEA8-5D168F1844B7}"/>
    <dgm:cxn modelId="{2212DC1D-9465-45D9-9D01-12A6C71C3D4D}" type="presOf" srcId="{4B312F95-76CB-411F-9CC4-573D08A8DA6B}" destId="{CDBD40F9-7AA0-429C-B5C1-755766F9FD6B}" srcOrd="0" destOrd="5" presId="urn:microsoft.com/office/officeart/2005/8/layout/hList2"/>
    <dgm:cxn modelId="{05A51620-715A-4A1A-84B1-C0582CC78CA8}" type="presOf" srcId="{95CC3D20-ACD7-4C87-A6CC-5BCCE0067302}" destId="{70569434-48DD-4940-BAFF-86ED65FBE676}" srcOrd="0" destOrd="9" presId="urn:microsoft.com/office/officeart/2005/8/layout/hList2"/>
    <dgm:cxn modelId="{DA766720-8430-43CB-B073-E833A4035981}" srcId="{02FBF36C-7660-4F7A-8531-BD56468D9211}" destId="{03D03C14-784B-44BA-9178-1A8603994088}" srcOrd="1" destOrd="0" parTransId="{86419EEB-A7EC-492E-B483-C8A6D9BD0CB3}" sibTransId="{7A791952-4043-44F2-A015-4C1BF6ECC751}"/>
    <dgm:cxn modelId="{E98F6B25-B6C5-4FDC-917B-0ED4568C191C}" srcId="{4B312F95-76CB-411F-9CC4-573D08A8DA6B}" destId="{FAD6CFBF-0861-4341-98BA-65DE4E174A3A}" srcOrd="0" destOrd="0" parTransId="{E2711E07-4BE7-4149-AB6B-D82B0A5C3355}" sibTransId="{1BA4E093-0F03-4D08-8EFE-94CF23CBAF3B}"/>
    <dgm:cxn modelId="{D4A4C325-040E-447A-978B-51D66A6AE812}" srcId="{4B312F95-76CB-411F-9CC4-573D08A8DA6B}" destId="{5F23341F-29DF-4F32-A912-A112AF0C2AB0}" srcOrd="1" destOrd="0" parTransId="{5790A549-FBAB-4D55-AE33-E1B78A90EFC9}" sibTransId="{D3CBA9F1-61E0-4E17-BEDD-3F30B8C5B02D}"/>
    <dgm:cxn modelId="{28F3072C-0D9A-40FA-B287-1BAA4B5ADF0E}" srcId="{FB06B93A-19B6-43C4-A89B-6F8867FD80D6}" destId="{465486F8-76E5-4546-BE5F-FC444570E7DF}" srcOrd="0" destOrd="0" parTransId="{E050135D-716F-4AC3-AB3F-51134EFA3264}" sibTransId="{244BB698-5E95-4A0A-901A-57941A033DE8}"/>
    <dgm:cxn modelId="{C4DE8A2D-55A9-456E-A6A1-AEF2FE849FBF}" type="presOf" srcId="{6B494668-64F6-444A-9108-AEE26D826DCC}" destId="{CDBD40F9-7AA0-429C-B5C1-755766F9FD6B}" srcOrd="0" destOrd="4" presId="urn:microsoft.com/office/officeart/2005/8/layout/hList2"/>
    <dgm:cxn modelId="{350B5235-2F57-4DA1-8A54-CAB42DD713E5}" type="presOf" srcId="{03D03C14-784B-44BA-9178-1A8603994088}" destId="{666A0A19-7B86-4AD9-888E-6F84DCC0A4DF}" srcOrd="0" destOrd="0" presId="urn:microsoft.com/office/officeart/2005/8/layout/hList2"/>
    <dgm:cxn modelId="{3C26B45F-A2CF-4C6A-AFC3-18373E5E3B01}" type="presOf" srcId="{02FBF36C-7660-4F7A-8531-BD56468D9211}" destId="{DC421D1F-B575-40D5-889F-78D3663EBB80}" srcOrd="0" destOrd="0" presId="urn:microsoft.com/office/officeart/2005/8/layout/hList2"/>
    <dgm:cxn modelId="{9B383D61-4592-4E41-8E4E-B221C7379B19}" type="presOf" srcId="{397F2200-5A0B-4CCA-8A5B-79B0E881D6CF}" destId="{70569434-48DD-4940-BAFF-86ED65FBE676}" srcOrd="0" destOrd="2" presId="urn:microsoft.com/office/officeart/2005/8/layout/hList2"/>
    <dgm:cxn modelId="{E3252B62-10FE-4F77-AA99-76DB83A7FFCC}" srcId="{92814CC0-7154-468B-B7D7-7AEEDE25281F}" destId="{1FA683F1-B7ED-4BB5-A5E8-54DDEF68C970}" srcOrd="0" destOrd="0" parTransId="{8407A68F-3B38-488F-92FF-F01F6E38CDA9}" sibTransId="{5EC80883-CD50-4A74-874B-7A1496095166}"/>
    <dgm:cxn modelId="{DFD33345-5404-4C14-AF22-6C90C9A94F98}" type="presOf" srcId="{FB06B93A-19B6-43C4-A89B-6F8867FD80D6}" destId="{CDBD40F9-7AA0-429C-B5C1-755766F9FD6B}" srcOrd="0" destOrd="2" presId="urn:microsoft.com/office/officeart/2005/8/layout/hList2"/>
    <dgm:cxn modelId="{3BF99569-8EDE-47F5-A827-19CC8EC630CE}" srcId="{AFBBC118-1F8D-4658-AA01-9DEEE23DE648}" destId="{FBD482AA-8F44-4293-8EB0-47CA15E5084A}" srcOrd="0" destOrd="0" parTransId="{92A720D5-A471-4D4E-99AC-53CEBE8F7991}" sibTransId="{B1059482-89BD-4E19-9954-9AC82801A1C0}"/>
    <dgm:cxn modelId="{7711CB69-F96D-4E82-A206-0C957F866237}" srcId="{C63453DD-4142-4458-904D-645250411379}" destId="{BDA15A87-CD81-43F7-AFDC-34BD7A07FBB8}" srcOrd="0" destOrd="0" parTransId="{1C4894F7-253B-4A25-9607-F9D31077AA38}" sibTransId="{A5694FC1-0D28-4626-9D78-05242C11B6AC}"/>
    <dgm:cxn modelId="{842CF76C-CC80-464F-8992-C024C57AB4C1}" srcId="{03D03C14-784B-44BA-9178-1A8603994088}" destId="{FB06B93A-19B6-43C4-A89B-6F8867FD80D6}" srcOrd="1" destOrd="0" parTransId="{E94B87D7-AE43-46BC-ABCB-8426ED88F153}" sibTransId="{01644DF2-8631-4CBE-99F4-4B2316C38275}"/>
    <dgm:cxn modelId="{DA8E3775-463B-4EB8-96BB-38D24A9F774E}" type="presOf" srcId="{FAD6CFBF-0861-4341-98BA-65DE4E174A3A}" destId="{CDBD40F9-7AA0-429C-B5C1-755766F9FD6B}" srcOrd="0" destOrd="6" presId="urn:microsoft.com/office/officeart/2005/8/layout/hList2"/>
    <dgm:cxn modelId="{2174C875-1F25-4026-977E-E04878911431}" srcId="{02FBF36C-7660-4F7A-8531-BD56468D9211}" destId="{1C8CD837-E4DC-4EED-951B-40B0A8BE905D}" srcOrd="0" destOrd="0" parTransId="{DF4E7E0D-CABD-414D-BE3C-085D60B0F3FE}" sibTransId="{18FA0C5E-2738-4E71-97B5-BCE547FC986D}"/>
    <dgm:cxn modelId="{D614F15A-4928-4719-9A61-125533FD77A3}" srcId="{FB06B93A-19B6-43C4-A89B-6F8867FD80D6}" destId="{6B494668-64F6-444A-9108-AEE26D826DCC}" srcOrd="1" destOrd="0" parTransId="{1D103FD5-0BAF-4124-9F9E-517AE3BD9756}" sibTransId="{3B009D7C-2E2B-4617-BEFB-7A907E26C5BC}"/>
    <dgm:cxn modelId="{65CE2C82-65E4-4BD6-9311-A9949AC5FF66}" type="presOf" srcId="{931EE9AE-8D2B-4268-8AC4-7612A1D68CC6}" destId="{CDBD40F9-7AA0-429C-B5C1-755766F9FD6B}" srcOrd="0" destOrd="8" presId="urn:microsoft.com/office/officeart/2005/8/layout/hList2"/>
    <dgm:cxn modelId="{4A6DC08B-3D23-4B54-9B44-B00FBA8B656C}" type="presOf" srcId="{1C8CD837-E4DC-4EED-951B-40B0A8BE905D}" destId="{C032A150-BAE4-401E-BC2B-F50701EC609A}" srcOrd="0" destOrd="0" presId="urn:microsoft.com/office/officeart/2005/8/layout/hList2"/>
    <dgm:cxn modelId="{384BEF92-A624-4B49-BE4B-C56F7CE76062}" srcId="{1C8CD837-E4DC-4EED-951B-40B0A8BE905D}" destId="{92814CC0-7154-468B-B7D7-7AEEDE25281F}" srcOrd="2" destOrd="0" parTransId="{A81D73EE-CAD9-4E57-A445-5F4A0FE1036B}" sibTransId="{B84E77BF-6293-4E0B-8A6F-7E01FC2A66DD}"/>
    <dgm:cxn modelId="{D31E819D-52EE-4569-8676-0F817552FC5B}" srcId="{18D0A87A-E992-42AF-978A-D5A9F4C6FC8E}" destId="{F5D6FA94-F32A-4F9B-83EC-45955A592559}" srcOrd="2" destOrd="0" parTransId="{3A06F8D0-E994-42B0-9044-A287780DFEFF}" sibTransId="{FE7AF402-6AAC-482E-933C-7CEE49247A2C}"/>
    <dgm:cxn modelId="{5214F6A0-BA27-45A5-BBE4-EC5351ACC97D}" type="presOf" srcId="{ACD2AAD1-8FBE-486D-851E-13AD7290B52E}" destId="{70569434-48DD-4940-BAFF-86ED65FBE676}" srcOrd="0" destOrd="4" presId="urn:microsoft.com/office/officeart/2005/8/layout/hList2"/>
    <dgm:cxn modelId="{0891AAA1-9453-47C1-9E02-B1DD867ECE5A}" type="presOf" srcId="{1FA683F1-B7ED-4BB5-A5E8-54DDEF68C970}" destId="{70569434-48DD-4940-BAFF-86ED65FBE676}" srcOrd="0" destOrd="8" presId="urn:microsoft.com/office/officeart/2005/8/layout/hList2"/>
    <dgm:cxn modelId="{74499BA2-5A41-4B12-A09E-8AD17DBB6FEE}" srcId="{1C8CD837-E4DC-4EED-951B-40B0A8BE905D}" destId="{18D0A87A-E992-42AF-978A-D5A9F4C6FC8E}" srcOrd="1" destOrd="0" parTransId="{91CE71BD-0391-4229-8E98-B18BD17EA94A}" sibTransId="{D13BD231-7DDC-49C8-91B0-95DEBAC9CB9A}"/>
    <dgm:cxn modelId="{28FFE3A3-9B40-4BB6-BE51-1A1C5BFBAB74}" srcId="{03D03C14-784B-44BA-9178-1A8603994088}" destId="{AFBBC118-1F8D-4658-AA01-9DEEE23DE648}" srcOrd="0" destOrd="0" parTransId="{E263A384-5C68-4794-AC44-B756D39755FA}" sibTransId="{26A70564-6738-41CF-B872-20B5FBFA52F4}"/>
    <dgm:cxn modelId="{E6042EAE-834A-4BAB-A484-3F1B74459E55}" type="presOf" srcId="{B08FD4DA-0905-4A51-B65D-66151D255B0E}" destId="{70569434-48DD-4940-BAFF-86ED65FBE676}" srcOrd="0" destOrd="5" presId="urn:microsoft.com/office/officeart/2005/8/layout/hList2"/>
    <dgm:cxn modelId="{A89711B4-86BA-4FEF-A6A6-4BD666F78A47}" type="presOf" srcId="{92814CC0-7154-468B-B7D7-7AEEDE25281F}" destId="{70569434-48DD-4940-BAFF-86ED65FBE676}" srcOrd="0" destOrd="7" presId="urn:microsoft.com/office/officeart/2005/8/layout/hList2"/>
    <dgm:cxn modelId="{3E7105B5-2606-4EE3-8637-85A2869B6CDC}" type="presOf" srcId="{FBD482AA-8F44-4293-8EB0-47CA15E5084A}" destId="{CDBD40F9-7AA0-429C-B5C1-755766F9FD6B}" srcOrd="0" destOrd="1" presId="urn:microsoft.com/office/officeart/2005/8/layout/hList2"/>
    <dgm:cxn modelId="{4B8D69B9-8D46-499F-8E50-02F7B203290C}" type="presOf" srcId="{5F23341F-29DF-4F32-A912-A112AF0C2AB0}" destId="{CDBD40F9-7AA0-429C-B5C1-755766F9FD6B}" srcOrd="0" destOrd="7" presId="urn:microsoft.com/office/officeart/2005/8/layout/hList2"/>
    <dgm:cxn modelId="{81C070BA-BA25-4369-A352-93B6E0C14984}" srcId="{1C8CD837-E4DC-4EED-951B-40B0A8BE905D}" destId="{C63453DD-4142-4458-904D-645250411379}" srcOrd="0" destOrd="0" parTransId="{40249D96-9973-417B-A2AF-A47C05F48D4C}" sibTransId="{682A6CFC-C76F-4657-91D6-B69B6C2ECC79}"/>
    <dgm:cxn modelId="{4BF128C8-795E-47FF-BB45-1625764B4A12}" type="presOf" srcId="{465486F8-76E5-4546-BE5F-FC444570E7DF}" destId="{CDBD40F9-7AA0-429C-B5C1-755766F9FD6B}" srcOrd="0" destOrd="3" presId="urn:microsoft.com/office/officeart/2005/8/layout/hList2"/>
    <dgm:cxn modelId="{EB617CC8-CBC6-49CB-9850-3C9352D7A172}" srcId="{03D03C14-784B-44BA-9178-1A8603994088}" destId="{4B312F95-76CB-411F-9CC4-573D08A8DA6B}" srcOrd="2" destOrd="0" parTransId="{7E956872-D8F8-42C8-A2AF-4C28817A7323}" sibTransId="{815A8B43-939F-4B8C-855C-1E1DE5295304}"/>
    <dgm:cxn modelId="{D1B0C1D7-0012-4F3E-B7C5-A14E56933F5B}" type="presOf" srcId="{C63453DD-4142-4458-904D-645250411379}" destId="{70569434-48DD-4940-BAFF-86ED65FBE676}" srcOrd="0" destOrd="0" presId="urn:microsoft.com/office/officeart/2005/8/layout/hList2"/>
    <dgm:cxn modelId="{0E2D87E6-4D30-4495-BE1A-05962FA1113D}" type="presOf" srcId="{F5D6FA94-F32A-4F9B-83EC-45955A592559}" destId="{70569434-48DD-4940-BAFF-86ED65FBE676}" srcOrd="0" destOrd="6" presId="urn:microsoft.com/office/officeart/2005/8/layout/hList2"/>
    <dgm:cxn modelId="{B42974E9-EA25-49CA-9E76-DF26D83104D5}" type="presOf" srcId="{AFBBC118-1F8D-4658-AA01-9DEEE23DE648}" destId="{CDBD40F9-7AA0-429C-B5C1-755766F9FD6B}" srcOrd="0" destOrd="0" presId="urn:microsoft.com/office/officeart/2005/8/layout/hList2"/>
    <dgm:cxn modelId="{3419B0F8-E7A3-43DB-BE63-FCAF5AA6C5D0}" srcId="{18D0A87A-E992-42AF-978A-D5A9F4C6FC8E}" destId="{B08FD4DA-0905-4A51-B65D-66151D255B0E}" srcOrd="1" destOrd="0" parTransId="{06B68851-5B5C-4E8F-8570-1CAC5059A3F6}" sibTransId="{5236F630-103E-4EFD-B82D-4830960F7A21}"/>
    <dgm:cxn modelId="{56CF2AF9-77A0-46AF-8BBA-F5DEBA0903E9}" srcId="{92814CC0-7154-468B-B7D7-7AEEDE25281F}" destId="{95CC3D20-ACD7-4C87-A6CC-5BCCE0067302}" srcOrd="1" destOrd="0" parTransId="{DB6B0F36-93E4-4DEC-891D-E91E8B636AB1}" sibTransId="{8C3EC5DE-8963-4DD5-85CD-0D5F9F7CA237}"/>
    <dgm:cxn modelId="{D1ADB4FA-788E-44D0-B97C-C98B59C858B6}" type="presOf" srcId="{BDA15A87-CD81-43F7-AFDC-34BD7A07FBB8}" destId="{70569434-48DD-4940-BAFF-86ED65FBE676}" srcOrd="0" destOrd="1" presId="urn:microsoft.com/office/officeart/2005/8/layout/hList2"/>
    <dgm:cxn modelId="{68913F6E-685A-4B66-9046-15EE69651904}" type="presParOf" srcId="{DC421D1F-B575-40D5-889F-78D3663EBB80}" destId="{FDBF2D3A-3686-4644-A6C6-ECCEE96106F1}" srcOrd="0" destOrd="0" presId="urn:microsoft.com/office/officeart/2005/8/layout/hList2"/>
    <dgm:cxn modelId="{AC6BC941-36D7-463B-8D46-226AAD40D013}" type="presParOf" srcId="{FDBF2D3A-3686-4644-A6C6-ECCEE96106F1}" destId="{074AD968-2BE6-453C-9724-038689CD3616}" srcOrd="0" destOrd="0" presId="urn:microsoft.com/office/officeart/2005/8/layout/hList2"/>
    <dgm:cxn modelId="{CF481F9A-5CFA-4364-BC7D-CF19CB00A297}" type="presParOf" srcId="{FDBF2D3A-3686-4644-A6C6-ECCEE96106F1}" destId="{70569434-48DD-4940-BAFF-86ED65FBE676}" srcOrd="1" destOrd="0" presId="urn:microsoft.com/office/officeart/2005/8/layout/hList2"/>
    <dgm:cxn modelId="{DCE7C738-BB30-406B-BF7C-6A377731C9FC}" type="presParOf" srcId="{FDBF2D3A-3686-4644-A6C6-ECCEE96106F1}" destId="{C032A150-BAE4-401E-BC2B-F50701EC609A}" srcOrd="2" destOrd="0" presId="urn:microsoft.com/office/officeart/2005/8/layout/hList2"/>
    <dgm:cxn modelId="{082A640B-9F05-426F-AA8F-51FF3CAC4E6F}" type="presParOf" srcId="{DC421D1F-B575-40D5-889F-78D3663EBB80}" destId="{FF91A779-D973-4577-8F3C-29CB3D4CF8E3}" srcOrd="1" destOrd="0" presId="urn:microsoft.com/office/officeart/2005/8/layout/hList2"/>
    <dgm:cxn modelId="{D0A9F71D-2509-44C5-AE24-8265692C50EF}" type="presParOf" srcId="{DC421D1F-B575-40D5-889F-78D3663EBB80}" destId="{E54E1584-45CE-4676-949E-63AD0391E1A7}" srcOrd="2" destOrd="0" presId="urn:microsoft.com/office/officeart/2005/8/layout/hList2"/>
    <dgm:cxn modelId="{966368A3-5396-477F-865E-85282CF88749}" type="presParOf" srcId="{E54E1584-45CE-4676-949E-63AD0391E1A7}" destId="{779E8014-1E3E-4548-8F68-9A40A28F8AF7}" srcOrd="0" destOrd="0" presId="urn:microsoft.com/office/officeart/2005/8/layout/hList2"/>
    <dgm:cxn modelId="{0CDE78AC-954B-44A8-83F7-12C6E310437A}" type="presParOf" srcId="{E54E1584-45CE-4676-949E-63AD0391E1A7}" destId="{CDBD40F9-7AA0-429C-B5C1-755766F9FD6B}" srcOrd="1" destOrd="0" presId="urn:microsoft.com/office/officeart/2005/8/layout/hList2"/>
    <dgm:cxn modelId="{2EC60D47-5D75-48C0-822F-3479F9D57D62}" type="presParOf" srcId="{E54E1584-45CE-4676-949E-63AD0391E1A7}" destId="{666A0A19-7B86-4AD9-888E-6F84DCC0A4D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46CAF0-1788-4378-A248-D50A1E11C4BA}" type="doc">
      <dgm:prSet loTypeId="urn:microsoft.com/office/officeart/2005/8/layout/hierarchy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60E2C63-64F3-473A-9884-63702FFD0A0E}">
      <dgm:prSet phldrT="[Text]"/>
      <dgm:spPr/>
      <dgm:t>
        <a:bodyPr/>
        <a:lstStyle/>
        <a:p>
          <a:r>
            <a:rPr lang="en-US" dirty="0"/>
            <a:t>Drupal 7 Ready</a:t>
          </a:r>
        </a:p>
      </dgm:t>
    </dgm:pt>
    <dgm:pt modelId="{359EAFD4-C673-48C0-B55D-6260ADC34B7F}" type="parTrans" cxnId="{BCD25FFC-D5ED-49AD-9317-BB00386E2F51}">
      <dgm:prSet/>
      <dgm:spPr/>
      <dgm:t>
        <a:bodyPr/>
        <a:lstStyle/>
        <a:p>
          <a:endParaRPr lang="en-US"/>
        </a:p>
      </dgm:t>
    </dgm:pt>
    <dgm:pt modelId="{74765CAD-4A95-4E56-ACDB-F91091465429}" type="sibTrans" cxnId="{BCD25FFC-D5ED-49AD-9317-BB00386E2F51}">
      <dgm:prSet/>
      <dgm:spPr/>
      <dgm:t>
        <a:bodyPr/>
        <a:lstStyle/>
        <a:p>
          <a:endParaRPr lang="en-US"/>
        </a:p>
      </dgm:t>
    </dgm:pt>
    <dgm:pt modelId="{7F8B9386-D763-4B2D-8CAB-5DD7E65AE945}">
      <dgm:prSet phldrT="[Text]"/>
      <dgm:spPr/>
      <dgm:t>
        <a:bodyPr/>
        <a:lstStyle/>
        <a:p>
          <a:r>
            <a:rPr lang="en-US" dirty="0"/>
            <a:t>Quiz, Other Modules</a:t>
          </a:r>
        </a:p>
      </dgm:t>
    </dgm:pt>
    <dgm:pt modelId="{95111A08-7724-417B-82D5-E3BFBBAC6EAD}" type="parTrans" cxnId="{A5BDDFEF-0576-417D-A98B-929CABE95C5F}">
      <dgm:prSet/>
      <dgm:spPr/>
      <dgm:t>
        <a:bodyPr/>
        <a:lstStyle/>
        <a:p>
          <a:endParaRPr lang="en-US"/>
        </a:p>
      </dgm:t>
    </dgm:pt>
    <dgm:pt modelId="{324245B9-BF08-44F5-9AD3-78BC1EE0346E}" type="sibTrans" cxnId="{A5BDDFEF-0576-417D-A98B-929CABE95C5F}">
      <dgm:prSet/>
      <dgm:spPr/>
      <dgm:t>
        <a:bodyPr/>
        <a:lstStyle/>
        <a:p>
          <a:endParaRPr lang="en-US"/>
        </a:p>
      </dgm:t>
    </dgm:pt>
    <dgm:pt modelId="{FE8A6BCF-FE21-4DF4-BD44-3C1303F216AF}">
      <dgm:prSet phldrT="[Text]"/>
      <dgm:spPr/>
      <dgm:t>
        <a:bodyPr/>
        <a:lstStyle/>
        <a:p>
          <a:r>
            <a:rPr lang="en-US" dirty="0"/>
            <a:t>Opigno LMS</a:t>
          </a:r>
        </a:p>
      </dgm:t>
    </dgm:pt>
    <dgm:pt modelId="{CE0C5EF6-90AD-48A5-841D-C66D19992BBF}" type="parTrans" cxnId="{9FF096E6-D3B9-4F2F-A5EF-343D12EB619C}">
      <dgm:prSet/>
      <dgm:spPr/>
      <dgm:t>
        <a:bodyPr/>
        <a:lstStyle/>
        <a:p>
          <a:endParaRPr lang="en-US"/>
        </a:p>
      </dgm:t>
    </dgm:pt>
    <dgm:pt modelId="{631B722F-43A7-4C8D-BBA4-C7290502FF8C}" type="sibTrans" cxnId="{9FF096E6-D3B9-4F2F-A5EF-343D12EB619C}">
      <dgm:prSet/>
      <dgm:spPr/>
      <dgm:t>
        <a:bodyPr/>
        <a:lstStyle/>
        <a:p>
          <a:endParaRPr lang="en-US"/>
        </a:p>
      </dgm:t>
    </dgm:pt>
    <dgm:pt modelId="{DC429BE6-56AD-42AB-83C5-F3E7FD1D1395}">
      <dgm:prSet phldrT="[Text]"/>
      <dgm:spPr/>
      <dgm:t>
        <a:bodyPr/>
        <a:lstStyle/>
        <a:p>
          <a:r>
            <a:rPr lang="en-US" dirty="0"/>
            <a:t>Drupal 8 Ready</a:t>
          </a:r>
        </a:p>
      </dgm:t>
    </dgm:pt>
    <dgm:pt modelId="{AE4B5C37-1FF7-4D0B-8774-60865ED5EA21}" type="parTrans" cxnId="{51A26CF6-73B2-4EF5-AA8A-6F30FCAA51EE}">
      <dgm:prSet/>
      <dgm:spPr/>
      <dgm:t>
        <a:bodyPr/>
        <a:lstStyle/>
        <a:p>
          <a:endParaRPr lang="en-US"/>
        </a:p>
      </dgm:t>
    </dgm:pt>
    <dgm:pt modelId="{603F56AF-458C-4687-B25E-F38CF0FAD6BF}" type="sibTrans" cxnId="{51A26CF6-73B2-4EF5-AA8A-6F30FCAA51EE}">
      <dgm:prSet/>
      <dgm:spPr/>
      <dgm:t>
        <a:bodyPr/>
        <a:lstStyle/>
        <a:p>
          <a:endParaRPr lang="en-US"/>
        </a:p>
      </dgm:t>
    </dgm:pt>
    <dgm:pt modelId="{052ED27A-3E9C-459F-B24F-46A4C24995E8}">
      <dgm:prSet phldrT="[Text]"/>
      <dgm:spPr/>
      <dgm:t>
        <a:bodyPr/>
        <a:lstStyle/>
        <a:p>
          <a:r>
            <a:rPr lang="en-US" dirty="0"/>
            <a:t>Huge Footprint</a:t>
          </a:r>
        </a:p>
      </dgm:t>
    </dgm:pt>
    <dgm:pt modelId="{46A3D2BA-ABB1-41B7-B020-43C4DE4CE0E9}" type="parTrans" cxnId="{95F69169-D4DC-4AA2-9710-A564F7868568}">
      <dgm:prSet/>
      <dgm:spPr/>
      <dgm:t>
        <a:bodyPr/>
        <a:lstStyle/>
        <a:p>
          <a:endParaRPr lang="en-US"/>
        </a:p>
      </dgm:t>
    </dgm:pt>
    <dgm:pt modelId="{8277A588-E245-4496-935D-3FFA3D7D469A}" type="sibTrans" cxnId="{95F69169-D4DC-4AA2-9710-A564F7868568}">
      <dgm:prSet/>
      <dgm:spPr/>
      <dgm:t>
        <a:bodyPr/>
        <a:lstStyle/>
        <a:p>
          <a:endParaRPr lang="en-US"/>
        </a:p>
      </dgm:t>
    </dgm:pt>
    <dgm:pt modelId="{9A4EA38E-2CB2-40B8-A8E7-A382E9DFC65F}">
      <dgm:prSet phldrT="[Text]"/>
      <dgm:spPr/>
      <dgm:t>
        <a:bodyPr/>
        <a:lstStyle/>
        <a:p>
          <a:r>
            <a:rPr lang="en-US" dirty="0"/>
            <a:t>H5P</a:t>
          </a:r>
        </a:p>
      </dgm:t>
    </dgm:pt>
    <dgm:pt modelId="{85E32D4A-C79C-4BA8-8B30-7FD7F049D034}" type="parTrans" cxnId="{8DCEE8AD-A47F-4DD0-B897-621AC8499007}">
      <dgm:prSet/>
      <dgm:spPr/>
      <dgm:t>
        <a:bodyPr/>
        <a:lstStyle/>
        <a:p>
          <a:endParaRPr lang="en-US"/>
        </a:p>
      </dgm:t>
    </dgm:pt>
    <dgm:pt modelId="{5D55EE37-48DC-4A6E-B51C-F832D321A288}" type="sibTrans" cxnId="{8DCEE8AD-A47F-4DD0-B897-621AC8499007}">
      <dgm:prSet/>
      <dgm:spPr/>
      <dgm:t>
        <a:bodyPr/>
        <a:lstStyle/>
        <a:p>
          <a:endParaRPr lang="en-US"/>
        </a:p>
      </dgm:t>
    </dgm:pt>
    <dgm:pt modelId="{FEC0CEAB-CDAD-4A6D-9448-16285DBF1A0A}">
      <dgm:prSet phldrT="[Text]"/>
      <dgm:spPr/>
      <dgm:t>
        <a:bodyPr/>
        <a:lstStyle/>
        <a:p>
          <a:r>
            <a:rPr lang="en-US" dirty="0"/>
            <a:t>39 Libraries</a:t>
          </a:r>
        </a:p>
      </dgm:t>
    </dgm:pt>
    <dgm:pt modelId="{1C1373C1-3AFB-48CF-823A-8C7AE04E255B}" type="parTrans" cxnId="{2DC81C2C-233D-459E-8DA1-89BA29184686}">
      <dgm:prSet/>
      <dgm:spPr/>
      <dgm:t>
        <a:bodyPr/>
        <a:lstStyle/>
        <a:p>
          <a:endParaRPr lang="en-US"/>
        </a:p>
      </dgm:t>
    </dgm:pt>
    <dgm:pt modelId="{528C8272-55FB-47B6-83B8-2540667B4C18}" type="sibTrans" cxnId="{2DC81C2C-233D-459E-8DA1-89BA29184686}">
      <dgm:prSet/>
      <dgm:spPr/>
      <dgm:t>
        <a:bodyPr/>
        <a:lstStyle/>
        <a:p>
          <a:endParaRPr lang="en-US"/>
        </a:p>
      </dgm:t>
    </dgm:pt>
    <dgm:pt modelId="{343BC804-8B58-488B-871D-05AFF40B14CA}">
      <dgm:prSet phldrT="[Text]"/>
      <dgm:spPr/>
      <dgm:t>
        <a:bodyPr/>
        <a:lstStyle/>
        <a:p>
          <a:r>
            <a:rPr lang="en-US" dirty="0"/>
            <a:t>Styled</a:t>
          </a:r>
        </a:p>
      </dgm:t>
    </dgm:pt>
    <dgm:pt modelId="{D9AA9962-317C-40ED-98F9-E438A665FADD}" type="parTrans" cxnId="{990EEAF3-B7B0-47BF-9D51-34C5535B46EA}">
      <dgm:prSet/>
      <dgm:spPr/>
      <dgm:t>
        <a:bodyPr/>
        <a:lstStyle/>
        <a:p>
          <a:endParaRPr lang="en-US"/>
        </a:p>
      </dgm:t>
    </dgm:pt>
    <dgm:pt modelId="{9E3D2C29-1813-466A-804A-6800EAEDEA04}" type="sibTrans" cxnId="{990EEAF3-B7B0-47BF-9D51-34C5535B46EA}">
      <dgm:prSet/>
      <dgm:spPr/>
      <dgm:t>
        <a:bodyPr/>
        <a:lstStyle/>
        <a:p>
          <a:endParaRPr lang="en-US"/>
        </a:p>
      </dgm:t>
    </dgm:pt>
    <dgm:pt modelId="{9182D824-4AF2-49A2-989C-30566B2288E4}">
      <dgm:prSet phldrT="[Text]"/>
      <dgm:spPr/>
      <dgm:t>
        <a:bodyPr/>
        <a:lstStyle/>
        <a:p>
          <a:r>
            <a:rPr lang="en-US" dirty="0"/>
            <a:t>Import / Export</a:t>
          </a:r>
        </a:p>
      </dgm:t>
    </dgm:pt>
    <dgm:pt modelId="{03A75AEE-D1ED-45A0-9FAB-805438A0C2E7}" type="parTrans" cxnId="{DC908CB6-802C-40CD-8646-7A2181EB950C}">
      <dgm:prSet/>
      <dgm:spPr/>
      <dgm:t>
        <a:bodyPr/>
        <a:lstStyle/>
        <a:p>
          <a:endParaRPr lang="en-US"/>
        </a:p>
      </dgm:t>
    </dgm:pt>
    <dgm:pt modelId="{C7EF45A3-BE03-4FA1-853C-489472C1C6CC}" type="sibTrans" cxnId="{DC908CB6-802C-40CD-8646-7A2181EB950C}">
      <dgm:prSet/>
      <dgm:spPr/>
      <dgm:t>
        <a:bodyPr/>
        <a:lstStyle/>
        <a:p>
          <a:endParaRPr lang="en-US"/>
        </a:p>
      </dgm:t>
    </dgm:pt>
    <dgm:pt modelId="{A0C885D1-AF67-4DEF-9124-8A18BAA6F604}">
      <dgm:prSet phldrT="[Text]"/>
      <dgm:spPr/>
      <dgm:t>
        <a:bodyPr/>
        <a:lstStyle/>
        <a:p>
          <a:r>
            <a:rPr lang="en-US" dirty="0"/>
            <a:t>Simple DIY</a:t>
          </a:r>
        </a:p>
      </dgm:t>
    </dgm:pt>
    <dgm:pt modelId="{E4B1274F-AD9F-4A48-9190-D2F4F58A90D3}" type="parTrans" cxnId="{9D2B1D52-6D67-4CE2-A5A1-CA37BF305501}">
      <dgm:prSet/>
      <dgm:spPr/>
      <dgm:t>
        <a:bodyPr/>
        <a:lstStyle/>
        <a:p>
          <a:endParaRPr lang="en-US"/>
        </a:p>
      </dgm:t>
    </dgm:pt>
    <dgm:pt modelId="{03D0FB96-B490-4DE4-B0B1-072EFA198CE3}" type="sibTrans" cxnId="{9D2B1D52-6D67-4CE2-A5A1-CA37BF305501}">
      <dgm:prSet/>
      <dgm:spPr/>
      <dgm:t>
        <a:bodyPr/>
        <a:lstStyle/>
        <a:p>
          <a:endParaRPr lang="en-US"/>
        </a:p>
      </dgm:t>
    </dgm:pt>
    <dgm:pt modelId="{01621ED2-D5FA-4AC9-A4F7-7FC260C97ADF}">
      <dgm:prSet phldrT="[Text]"/>
      <dgm:spPr/>
      <dgm:t>
        <a:bodyPr/>
        <a:lstStyle/>
        <a:p>
          <a:r>
            <a:rPr lang="en-US" dirty="0"/>
            <a:t>Opigno (alpha)</a:t>
          </a:r>
        </a:p>
      </dgm:t>
    </dgm:pt>
    <dgm:pt modelId="{1797C7A0-21B5-4663-81F7-E1A5FE7DEC0C}" type="parTrans" cxnId="{5AC75F39-7F4D-4C21-9898-14A7C0085504}">
      <dgm:prSet/>
      <dgm:spPr/>
      <dgm:t>
        <a:bodyPr/>
        <a:lstStyle/>
        <a:p>
          <a:endParaRPr lang="en-US"/>
        </a:p>
      </dgm:t>
    </dgm:pt>
    <dgm:pt modelId="{3A975D04-72FB-41A6-957F-0E629C0EC1AC}" type="sibTrans" cxnId="{5AC75F39-7F4D-4C21-9898-14A7C0085504}">
      <dgm:prSet/>
      <dgm:spPr/>
      <dgm:t>
        <a:bodyPr/>
        <a:lstStyle/>
        <a:p>
          <a:endParaRPr lang="en-US"/>
        </a:p>
      </dgm:t>
    </dgm:pt>
    <dgm:pt modelId="{DF8CC5B9-4DF6-490B-B8E4-88D11CA0887C}">
      <dgm:prSet phldrT="[Text]"/>
      <dgm:spPr/>
      <dgm:t>
        <a:bodyPr/>
        <a:lstStyle/>
        <a:p>
          <a:r>
            <a:rPr lang="en-US" dirty="0"/>
            <a:t>Rebuilding with H5P</a:t>
          </a:r>
        </a:p>
      </dgm:t>
    </dgm:pt>
    <dgm:pt modelId="{6D9FF484-0E68-4577-8D35-027B9983E6A7}" type="parTrans" cxnId="{B64B4F0C-B3D9-4596-BE29-C2344B312B4E}">
      <dgm:prSet/>
      <dgm:spPr/>
      <dgm:t>
        <a:bodyPr/>
        <a:lstStyle/>
        <a:p>
          <a:endParaRPr lang="en-US"/>
        </a:p>
      </dgm:t>
    </dgm:pt>
    <dgm:pt modelId="{C16A5810-7EB6-438A-A8B8-8D5292B22470}" type="sibTrans" cxnId="{B64B4F0C-B3D9-4596-BE29-C2344B312B4E}">
      <dgm:prSet/>
      <dgm:spPr/>
      <dgm:t>
        <a:bodyPr/>
        <a:lstStyle/>
        <a:p>
          <a:endParaRPr lang="en-US"/>
        </a:p>
      </dgm:t>
    </dgm:pt>
    <dgm:pt modelId="{12D2F65D-C580-4394-B7F8-BFBB2876D10A}" type="pres">
      <dgm:prSet presAssocID="{DF46CAF0-1788-4378-A248-D50A1E11C4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BA239F-8396-46D9-9D69-9449A0A06385}" type="pres">
      <dgm:prSet presAssocID="{360E2C63-64F3-473A-9884-63702FFD0A0E}" presName="hierRoot1" presStyleCnt="0"/>
      <dgm:spPr/>
    </dgm:pt>
    <dgm:pt modelId="{F392F833-13CA-40AA-AE72-2FF97C51D29C}" type="pres">
      <dgm:prSet presAssocID="{360E2C63-64F3-473A-9884-63702FFD0A0E}" presName="composite" presStyleCnt="0"/>
      <dgm:spPr/>
    </dgm:pt>
    <dgm:pt modelId="{60574911-F815-4541-AA06-26EAB313BA94}" type="pres">
      <dgm:prSet presAssocID="{360E2C63-64F3-473A-9884-63702FFD0A0E}" presName="background" presStyleLbl="node0" presStyleIdx="0" presStyleCnt="2"/>
      <dgm:spPr/>
    </dgm:pt>
    <dgm:pt modelId="{7CC0C7A6-8CAA-466F-8D79-37B13AA19800}" type="pres">
      <dgm:prSet presAssocID="{360E2C63-64F3-473A-9884-63702FFD0A0E}" presName="text" presStyleLbl="fgAcc0" presStyleIdx="0" presStyleCnt="2">
        <dgm:presLayoutVars>
          <dgm:chPref val="3"/>
        </dgm:presLayoutVars>
      </dgm:prSet>
      <dgm:spPr/>
    </dgm:pt>
    <dgm:pt modelId="{F6D40875-E299-4566-A87C-E35415515DED}" type="pres">
      <dgm:prSet presAssocID="{360E2C63-64F3-473A-9884-63702FFD0A0E}" presName="hierChild2" presStyleCnt="0"/>
      <dgm:spPr/>
    </dgm:pt>
    <dgm:pt modelId="{F87BE9E8-C1AC-49CE-8649-F6F82AD34AA1}" type="pres">
      <dgm:prSet presAssocID="{95111A08-7724-417B-82D5-E3BFBBAC6EAD}" presName="Name10" presStyleLbl="parChTrans1D2" presStyleIdx="0" presStyleCnt="4"/>
      <dgm:spPr/>
    </dgm:pt>
    <dgm:pt modelId="{691F8A51-D7D5-47C2-A3BD-2F7BF405777A}" type="pres">
      <dgm:prSet presAssocID="{7F8B9386-D763-4B2D-8CAB-5DD7E65AE945}" presName="hierRoot2" presStyleCnt="0"/>
      <dgm:spPr/>
    </dgm:pt>
    <dgm:pt modelId="{9E7D2C9A-4808-40BF-A2EA-71B23AD207E3}" type="pres">
      <dgm:prSet presAssocID="{7F8B9386-D763-4B2D-8CAB-5DD7E65AE945}" presName="composite2" presStyleCnt="0"/>
      <dgm:spPr/>
    </dgm:pt>
    <dgm:pt modelId="{B231928C-6534-4387-9498-0F1D639790FB}" type="pres">
      <dgm:prSet presAssocID="{7F8B9386-D763-4B2D-8CAB-5DD7E65AE945}" presName="background2" presStyleLbl="node2" presStyleIdx="0" presStyleCnt="4"/>
      <dgm:spPr/>
    </dgm:pt>
    <dgm:pt modelId="{B90A6B19-9C5D-4413-A663-D3E2E1ACEA47}" type="pres">
      <dgm:prSet presAssocID="{7F8B9386-D763-4B2D-8CAB-5DD7E65AE945}" presName="text2" presStyleLbl="fgAcc2" presStyleIdx="0" presStyleCnt="4">
        <dgm:presLayoutVars>
          <dgm:chPref val="3"/>
        </dgm:presLayoutVars>
      </dgm:prSet>
      <dgm:spPr/>
    </dgm:pt>
    <dgm:pt modelId="{3E0ACB12-2D1A-4F98-8438-915A321080A8}" type="pres">
      <dgm:prSet presAssocID="{7F8B9386-D763-4B2D-8CAB-5DD7E65AE945}" presName="hierChild3" presStyleCnt="0"/>
      <dgm:spPr/>
    </dgm:pt>
    <dgm:pt modelId="{8C897FF9-8489-4139-B004-FC3C99C54A9B}" type="pres">
      <dgm:prSet presAssocID="{E4B1274F-AD9F-4A48-9190-D2F4F58A90D3}" presName="Name17" presStyleLbl="parChTrans1D3" presStyleIdx="0" presStyleCnt="6"/>
      <dgm:spPr/>
    </dgm:pt>
    <dgm:pt modelId="{78BDD3B2-D21B-4530-B3D4-F35A25869128}" type="pres">
      <dgm:prSet presAssocID="{A0C885D1-AF67-4DEF-9124-8A18BAA6F604}" presName="hierRoot3" presStyleCnt="0"/>
      <dgm:spPr/>
    </dgm:pt>
    <dgm:pt modelId="{C014FFA4-0227-4AB8-A0AA-0E1BF9C7807C}" type="pres">
      <dgm:prSet presAssocID="{A0C885D1-AF67-4DEF-9124-8A18BAA6F604}" presName="composite3" presStyleCnt="0"/>
      <dgm:spPr/>
    </dgm:pt>
    <dgm:pt modelId="{6654751F-250B-497F-9E44-8DE929BF74F4}" type="pres">
      <dgm:prSet presAssocID="{A0C885D1-AF67-4DEF-9124-8A18BAA6F604}" presName="background3" presStyleLbl="node3" presStyleIdx="0" presStyleCnt="6"/>
      <dgm:spPr/>
    </dgm:pt>
    <dgm:pt modelId="{B3EEF5E6-5C2A-4BF2-80C2-3867EBEE1BD7}" type="pres">
      <dgm:prSet presAssocID="{A0C885D1-AF67-4DEF-9124-8A18BAA6F604}" presName="text3" presStyleLbl="fgAcc3" presStyleIdx="0" presStyleCnt="6">
        <dgm:presLayoutVars>
          <dgm:chPref val="3"/>
        </dgm:presLayoutVars>
      </dgm:prSet>
      <dgm:spPr/>
    </dgm:pt>
    <dgm:pt modelId="{77092218-1C20-4DF5-9733-F7DB6F03E2AD}" type="pres">
      <dgm:prSet presAssocID="{A0C885D1-AF67-4DEF-9124-8A18BAA6F604}" presName="hierChild4" presStyleCnt="0"/>
      <dgm:spPr/>
    </dgm:pt>
    <dgm:pt modelId="{D1CEB3E4-8AB1-450A-B3EF-93F4E37023F7}" type="pres">
      <dgm:prSet presAssocID="{CE0C5EF6-90AD-48A5-841D-C66D19992BBF}" presName="Name10" presStyleLbl="parChTrans1D2" presStyleIdx="1" presStyleCnt="4"/>
      <dgm:spPr/>
    </dgm:pt>
    <dgm:pt modelId="{CA6C05A6-7A9A-468E-BCF3-BEC5FE294F28}" type="pres">
      <dgm:prSet presAssocID="{FE8A6BCF-FE21-4DF4-BD44-3C1303F216AF}" presName="hierRoot2" presStyleCnt="0"/>
      <dgm:spPr/>
    </dgm:pt>
    <dgm:pt modelId="{3BE96AE7-0D06-46FF-B3A0-1A9FC2660970}" type="pres">
      <dgm:prSet presAssocID="{FE8A6BCF-FE21-4DF4-BD44-3C1303F216AF}" presName="composite2" presStyleCnt="0"/>
      <dgm:spPr/>
    </dgm:pt>
    <dgm:pt modelId="{A343EC20-32CB-4BF4-9D94-8F5077C7D823}" type="pres">
      <dgm:prSet presAssocID="{FE8A6BCF-FE21-4DF4-BD44-3C1303F216AF}" presName="background2" presStyleLbl="node2" presStyleIdx="1" presStyleCnt="4"/>
      <dgm:spPr/>
    </dgm:pt>
    <dgm:pt modelId="{C7AB9F4C-FF42-4BB5-9195-F82ED4B33D4F}" type="pres">
      <dgm:prSet presAssocID="{FE8A6BCF-FE21-4DF4-BD44-3C1303F216AF}" presName="text2" presStyleLbl="fgAcc2" presStyleIdx="1" presStyleCnt="4">
        <dgm:presLayoutVars>
          <dgm:chPref val="3"/>
        </dgm:presLayoutVars>
      </dgm:prSet>
      <dgm:spPr/>
    </dgm:pt>
    <dgm:pt modelId="{E00483F4-F91D-4FAD-961B-2D218BF06EFB}" type="pres">
      <dgm:prSet presAssocID="{FE8A6BCF-FE21-4DF4-BD44-3C1303F216AF}" presName="hierChild3" presStyleCnt="0"/>
      <dgm:spPr/>
    </dgm:pt>
    <dgm:pt modelId="{D16A4871-299B-4629-889F-CD09FB450380}" type="pres">
      <dgm:prSet presAssocID="{46A3D2BA-ABB1-41B7-B020-43C4DE4CE0E9}" presName="Name17" presStyleLbl="parChTrans1D3" presStyleIdx="1" presStyleCnt="6"/>
      <dgm:spPr/>
    </dgm:pt>
    <dgm:pt modelId="{C205CF8A-FA17-4C5D-9A4B-7C8EE4634A5A}" type="pres">
      <dgm:prSet presAssocID="{052ED27A-3E9C-459F-B24F-46A4C24995E8}" presName="hierRoot3" presStyleCnt="0"/>
      <dgm:spPr/>
    </dgm:pt>
    <dgm:pt modelId="{100872CF-FB3C-422B-8D23-A29F26347FDB}" type="pres">
      <dgm:prSet presAssocID="{052ED27A-3E9C-459F-B24F-46A4C24995E8}" presName="composite3" presStyleCnt="0"/>
      <dgm:spPr/>
    </dgm:pt>
    <dgm:pt modelId="{2B1A079C-CF9D-4832-B3FD-9045DAA6D81D}" type="pres">
      <dgm:prSet presAssocID="{052ED27A-3E9C-459F-B24F-46A4C24995E8}" presName="background3" presStyleLbl="node3" presStyleIdx="1" presStyleCnt="6"/>
      <dgm:spPr/>
    </dgm:pt>
    <dgm:pt modelId="{89102076-B05B-4030-A1F4-B196F6FBC7F5}" type="pres">
      <dgm:prSet presAssocID="{052ED27A-3E9C-459F-B24F-46A4C24995E8}" presName="text3" presStyleLbl="fgAcc3" presStyleIdx="1" presStyleCnt="6">
        <dgm:presLayoutVars>
          <dgm:chPref val="3"/>
        </dgm:presLayoutVars>
      </dgm:prSet>
      <dgm:spPr/>
    </dgm:pt>
    <dgm:pt modelId="{A7BA7C1B-7D44-471F-9C89-0FC8DEB51528}" type="pres">
      <dgm:prSet presAssocID="{052ED27A-3E9C-459F-B24F-46A4C24995E8}" presName="hierChild4" presStyleCnt="0"/>
      <dgm:spPr/>
    </dgm:pt>
    <dgm:pt modelId="{532B9F4E-2BC5-42F5-84D6-718FB4649462}" type="pres">
      <dgm:prSet presAssocID="{DC429BE6-56AD-42AB-83C5-F3E7FD1D1395}" presName="hierRoot1" presStyleCnt="0"/>
      <dgm:spPr/>
    </dgm:pt>
    <dgm:pt modelId="{B135598B-984A-430D-A97B-2CA054DCAD89}" type="pres">
      <dgm:prSet presAssocID="{DC429BE6-56AD-42AB-83C5-F3E7FD1D1395}" presName="composite" presStyleCnt="0"/>
      <dgm:spPr/>
    </dgm:pt>
    <dgm:pt modelId="{D40B346E-C1E0-46A6-971A-CFDC3A2DC8C2}" type="pres">
      <dgm:prSet presAssocID="{DC429BE6-56AD-42AB-83C5-F3E7FD1D1395}" presName="background" presStyleLbl="node0" presStyleIdx="1" presStyleCnt="2"/>
      <dgm:spPr/>
    </dgm:pt>
    <dgm:pt modelId="{DE8FE722-4D71-4397-A15B-434260C7156D}" type="pres">
      <dgm:prSet presAssocID="{DC429BE6-56AD-42AB-83C5-F3E7FD1D1395}" presName="text" presStyleLbl="fgAcc0" presStyleIdx="1" presStyleCnt="2">
        <dgm:presLayoutVars>
          <dgm:chPref val="3"/>
        </dgm:presLayoutVars>
      </dgm:prSet>
      <dgm:spPr/>
    </dgm:pt>
    <dgm:pt modelId="{C2FDF901-7BC3-4C09-9730-921F549B02C1}" type="pres">
      <dgm:prSet presAssocID="{DC429BE6-56AD-42AB-83C5-F3E7FD1D1395}" presName="hierChild2" presStyleCnt="0"/>
      <dgm:spPr/>
    </dgm:pt>
    <dgm:pt modelId="{E0F19E50-8471-4401-B68F-16462F206673}" type="pres">
      <dgm:prSet presAssocID="{1797C7A0-21B5-4663-81F7-E1A5FE7DEC0C}" presName="Name10" presStyleLbl="parChTrans1D2" presStyleIdx="2" presStyleCnt="4"/>
      <dgm:spPr/>
    </dgm:pt>
    <dgm:pt modelId="{626089D0-4861-4D96-8095-31F70295C703}" type="pres">
      <dgm:prSet presAssocID="{01621ED2-D5FA-4AC9-A4F7-7FC260C97ADF}" presName="hierRoot2" presStyleCnt="0"/>
      <dgm:spPr/>
    </dgm:pt>
    <dgm:pt modelId="{D7F4F3B2-EB70-44FC-869E-87879C510894}" type="pres">
      <dgm:prSet presAssocID="{01621ED2-D5FA-4AC9-A4F7-7FC260C97ADF}" presName="composite2" presStyleCnt="0"/>
      <dgm:spPr/>
    </dgm:pt>
    <dgm:pt modelId="{3F0164D3-DD98-4332-99EF-84762CA60CD1}" type="pres">
      <dgm:prSet presAssocID="{01621ED2-D5FA-4AC9-A4F7-7FC260C97ADF}" presName="background2" presStyleLbl="node2" presStyleIdx="2" presStyleCnt="4"/>
      <dgm:spPr/>
    </dgm:pt>
    <dgm:pt modelId="{354C503C-1DBC-4449-997D-3E8EECD59C1C}" type="pres">
      <dgm:prSet presAssocID="{01621ED2-D5FA-4AC9-A4F7-7FC260C97ADF}" presName="text2" presStyleLbl="fgAcc2" presStyleIdx="2" presStyleCnt="4">
        <dgm:presLayoutVars>
          <dgm:chPref val="3"/>
        </dgm:presLayoutVars>
      </dgm:prSet>
      <dgm:spPr/>
    </dgm:pt>
    <dgm:pt modelId="{45CB3369-E8B3-4066-91AC-D58A0D1DDE64}" type="pres">
      <dgm:prSet presAssocID="{01621ED2-D5FA-4AC9-A4F7-7FC260C97ADF}" presName="hierChild3" presStyleCnt="0"/>
      <dgm:spPr/>
    </dgm:pt>
    <dgm:pt modelId="{D5D9AE12-6A25-4252-8B5B-21C9D95E3B99}" type="pres">
      <dgm:prSet presAssocID="{6D9FF484-0E68-4577-8D35-027B9983E6A7}" presName="Name17" presStyleLbl="parChTrans1D3" presStyleIdx="2" presStyleCnt="6"/>
      <dgm:spPr/>
    </dgm:pt>
    <dgm:pt modelId="{BDB4DE1F-6549-48C5-9710-66ECEDE79FCB}" type="pres">
      <dgm:prSet presAssocID="{DF8CC5B9-4DF6-490B-B8E4-88D11CA0887C}" presName="hierRoot3" presStyleCnt="0"/>
      <dgm:spPr/>
    </dgm:pt>
    <dgm:pt modelId="{58D8F0B6-A267-48B6-9BF8-D12CA27791AB}" type="pres">
      <dgm:prSet presAssocID="{DF8CC5B9-4DF6-490B-B8E4-88D11CA0887C}" presName="composite3" presStyleCnt="0"/>
      <dgm:spPr/>
    </dgm:pt>
    <dgm:pt modelId="{3EEC1AA6-9684-4D01-9774-D4DD813454E4}" type="pres">
      <dgm:prSet presAssocID="{DF8CC5B9-4DF6-490B-B8E4-88D11CA0887C}" presName="background3" presStyleLbl="node3" presStyleIdx="2" presStyleCnt="6"/>
      <dgm:spPr/>
    </dgm:pt>
    <dgm:pt modelId="{C9FF99B5-F1D5-42D8-AD3B-FEE1430D8FB1}" type="pres">
      <dgm:prSet presAssocID="{DF8CC5B9-4DF6-490B-B8E4-88D11CA0887C}" presName="text3" presStyleLbl="fgAcc3" presStyleIdx="2" presStyleCnt="6">
        <dgm:presLayoutVars>
          <dgm:chPref val="3"/>
        </dgm:presLayoutVars>
      </dgm:prSet>
      <dgm:spPr/>
    </dgm:pt>
    <dgm:pt modelId="{D37D6DE0-BE8C-496A-ACA6-0D89F8D906E4}" type="pres">
      <dgm:prSet presAssocID="{DF8CC5B9-4DF6-490B-B8E4-88D11CA0887C}" presName="hierChild4" presStyleCnt="0"/>
      <dgm:spPr/>
    </dgm:pt>
    <dgm:pt modelId="{2087ABA6-BB5C-4469-86EA-9F653FF962DE}" type="pres">
      <dgm:prSet presAssocID="{85E32D4A-C79C-4BA8-8B30-7FD7F049D034}" presName="Name10" presStyleLbl="parChTrans1D2" presStyleIdx="3" presStyleCnt="4"/>
      <dgm:spPr/>
    </dgm:pt>
    <dgm:pt modelId="{198061C0-FBD9-4745-BA57-47D98262BC97}" type="pres">
      <dgm:prSet presAssocID="{9A4EA38E-2CB2-40B8-A8E7-A382E9DFC65F}" presName="hierRoot2" presStyleCnt="0"/>
      <dgm:spPr/>
    </dgm:pt>
    <dgm:pt modelId="{0106DB0C-303E-433A-80D7-E7A779BD09D3}" type="pres">
      <dgm:prSet presAssocID="{9A4EA38E-2CB2-40B8-A8E7-A382E9DFC65F}" presName="composite2" presStyleCnt="0"/>
      <dgm:spPr/>
    </dgm:pt>
    <dgm:pt modelId="{CECEEC34-AC6C-4A98-91E2-7800F6A7F16D}" type="pres">
      <dgm:prSet presAssocID="{9A4EA38E-2CB2-40B8-A8E7-A382E9DFC65F}" presName="background2" presStyleLbl="node2" presStyleIdx="3" presStyleCnt="4"/>
      <dgm:spPr/>
    </dgm:pt>
    <dgm:pt modelId="{30DD3A3A-F527-4EE9-A70C-8BCE3800B06F}" type="pres">
      <dgm:prSet presAssocID="{9A4EA38E-2CB2-40B8-A8E7-A382E9DFC65F}" presName="text2" presStyleLbl="fgAcc2" presStyleIdx="3" presStyleCnt="4">
        <dgm:presLayoutVars>
          <dgm:chPref val="3"/>
        </dgm:presLayoutVars>
      </dgm:prSet>
      <dgm:spPr/>
    </dgm:pt>
    <dgm:pt modelId="{9A0F0F0C-D749-438B-9ABB-760FB9BF498E}" type="pres">
      <dgm:prSet presAssocID="{9A4EA38E-2CB2-40B8-A8E7-A382E9DFC65F}" presName="hierChild3" presStyleCnt="0"/>
      <dgm:spPr/>
    </dgm:pt>
    <dgm:pt modelId="{A84FBB98-2860-472C-9A37-52371F73BE0B}" type="pres">
      <dgm:prSet presAssocID="{1C1373C1-3AFB-48CF-823A-8C7AE04E255B}" presName="Name17" presStyleLbl="parChTrans1D3" presStyleIdx="3" presStyleCnt="6"/>
      <dgm:spPr/>
    </dgm:pt>
    <dgm:pt modelId="{F9EFF49D-7D64-4619-B92C-6C86DE2B6D49}" type="pres">
      <dgm:prSet presAssocID="{FEC0CEAB-CDAD-4A6D-9448-16285DBF1A0A}" presName="hierRoot3" presStyleCnt="0"/>
      <dgm:spPr/>
    </dgm:pt>
    <dgm:pt modelId="{6CEC30A1-4FC3-4303-B67F-FDC2AAE8779F}" type="pres">
      <dgm:prSet presAssocID="{FEC0CEAB-CDAD-4A6D-9448-16285DBF1A0A}" presName="composite3" presStyleCnt="0"/>
      <dgm:spPr/>
    </dgm:pt>
    <dgm:pt modelId="{4A5350F8-E698-448C-AD63-D6CDFC7F447B}" type="pres">
      <dgm:prSet presAssocID="{FEC0CEAB-CDAD-4A6D-9448-16285DBF1A0A}" presName="background3" presStyleLbl="node3" presStyleIdx="3" presStyleCnt="6"/>
      <dgm:spPr/>
    </dgm:pt>
    <dgm:pt modelId="{3495DEF1-E713-4462-9DDC-1E20DE7AF681}" type="pres">
      <dgm:prSet presAssocID="{FEC0CEAB-CDAD-4A6D-9448-16285DBF1A0A}" presName="text3" presStyleLbl="fgAcc3" presStyleIdx="3" presStyleCnt="6">
        <dgm:presLayoutVars>
          <dgm:chPref val="3"/>
        </dgm:presLayoutVars>
      </dgm:prSet>
      <dgm:spPr/>
    </dgm:pt>
    <dgm:pt modelId="{891ABD96-C34E-4B0A-8A31-DA408BD6950D}" type="pres">
      <dgm:prSet presAssocID="{FEC0CEAB-CDAD-4A6D-9448-16285DBF1A0A}" presName="hierChild4" presStyleCnt="0"/>
      <dgm:spPr/>
    </dgm:pt>
    <dgm:pt modelId="{DF14388C-6850-4062-97BD-D7CC8DA0E37F}" type="pres">
      <dgm:prSet presAssocID="{D9AA9962-317C-40ED-98F9-E438A665FADD}" presName="Name17" presStyleLbl="parChTrans1D3" presStyleIdx="4" presStyleCnt="6"/>
      <dgm:spPr/>
    </dgm:pt>
    <dgm:pt modelId="{5C5A8627-AD14-4FB4-94E6-DA5629A20B5D}" type="pres">
      <dgm:prSet presAssocID="{343BC804-8B58-488B-871D-05AFF40B14CA}" presName="hierRoot3" presStyleCnt="0"/>
      <dgm:spPr/>
    </dgm:pt>
    <dgm:pt modelId="{10B18256-60A4-4DA5-9B5D-B5E4AEFD186C}" type="pres">
      <dgm:prSet presAssocID="{343BC804-8B58-488B-871D-05AFF40B14CA}" presName="composite3" presStyleCnt="0"/>
      <dgm:spPr/>
    </dgm:pt>
    <dgm:pt modelId="{2A51075E-969E-4F83-B28E-FFB0E5F191EC}" type="pres">
      <dgm:prSet presAssocID="{343BC804-8B58-488B-871D-05AFF40B14CA}" presName="background3" presStyleLbl="node3" presStyleIdx="4" presStyleCnt="6"/>
      <dgm:spPr/>
    </dgm:pt>
    <dgm:pt modelId="{A10C3761-ECB3-4328-B7E5-43EE14DA6800}" type="pres">
      <dgm:prSet presAssocID="{343BC804-8B58-488B-871D-05AFF40B14CA}" presName="text3" presStyleLbl="fgAcc3" presStyleIdx="4" presStyleCnt="6">
        <dgm:presLayoutVars>
          <dgm:chPref val="3"/>
        </dgm:presLayoutVars>
      </dgm:prSet>
      <dgm:spPr/>
    </dgm:pt>
    <dgm:pt modelId="{EE3F8294-CE22-4344-8322-243F26F81CED}" type="pres">
      <dgm:prSet presAssocID="{343BC804-8B58-488B-871D-05AFF40B14CA}" presName="hierChild4" presStyleCnt="0"/>
      <dgm:spPr/>
    </dgm:pt>
    <dgm:pt modelId="{D17B10D8-D916-47E3-BA60-6A7E1B8C0F3D}" type="pres">
      <dgm:prSet presAssocID="{03A75AEE-D1ED-45A0-9FAB-805438A0C2E7}" presName="Name17" presStyleLbl="parChTrans1D3" presStyleIdx="5" presStyleCnt="6"/>
      <dgm:spPr/>
    </dgm:pt>
    <dgm:pt modelId="{28890CDD-26C4-4704-B5B4-F48902C50758}" type="pres">
      <dgm:prSet presAssocID="{9182D824-4AF2-49A2-989C-30566B2288E4}" presName="hierRoot3" presStyleCnt="0"/>
      <dgm:spPr/>
    </dgm:pt>
    <dgm:pt modelId="{FF2A884D-DCE0-4E59-84CB-0C99BE40E368}" type="pres">
      <dgm:prSet presAssocID="{9182D824-4AF2-49A2-989C-30566B2288E4}" presName="composite3" presStyleCnt="0"/>
      <dgm:spPr/>
    </dgm:pt>
    <dgm:pt modelId="{757AB89F-8B85-453D-A5A7-88B7B942840D}" type="pres">
      <dgm:prSet presAssocID="{9182D824-4AF2-49A2-989C-30566B2288E4}" presName="background3" presStyleLbl="node3" presStyleIdx="5" presStyleCnt="6"/>
      <dgm:spPr/>
    </dgm:pt>
    <dgm:pt modelId="{D2B9EBB4-0370-45C1-B46E-393785F1BD8B}" type="pres">
      <dgm:prSet presAssocID="{9182D824-4AF2-49A2-989C-30566B2288E4}" presName="text3" presStyleLbl="fgAcc3" presStyleIdx="5" presStyleCnt="6">
        <dgm:presLayoutVars>
          <dgm:chPref val="3"/>
        </dgm:presLayoutVars>
      </dgm:prSet>
      <dgm:spPr/>
    </dgm:pt>
    <dgm:pt modelId="{E42CEB86-411C-48D8-8043-C6870448629D}" type="pres">
      <dgm:prSet presAssocID="{9182D824-4AF2-49A2-989C-30566B2288E4}" presName="hierChild4" presStyleCnt="0"/>
      <dgm:spPr/>
    </dgm:pt>
  </dgm:ptLst>
  <dgm:cxnLst>
    <dgm:cxn modelId="{B64B4F0C-B3D9-4596-BE29-C2344B312B4E}" srcId="{01621ED2-D5FA-4AC9-A4F7-7FC260C97ADF}" destId="{DF8CC5B9-4DF6-490B-B8E4-88D11CA0887C}" srcOrd="0" destOrd="0" parTransId="{6D9FF484-0E68-4577-8D35-027B9983E6A7}" sibTransId="{C16A5810-7EB6-438A-A8B8-8D5292B22470}"/>
    <dgm:cxn modelId="{05A93512-0250-46CF-AFE2-BC91D8078B1B}" type="presOf" srcId="{360E2C63-64F3-473A-9884-63702FFD0A0E}" destId="{7CC0C7A6-8CAA-466F-8D79-37B13AA19800}" srcOrd="0" destOrd="0" presId="urn:microsoft.com/office/officeart/2005/8/layout/hierarchy1"/>
    <dgm:cxn modelId="{0CB02C24-9B7F-405C-84E7-428356A72664}" type="presOf" srcId="{1C1373C1-3AFB-48CF-823A-8C7AE04E255B}" destId="{A84FBB98-2860-472C-9A37-52371F73BE0B}" srcOrd="0" destOrd="0" presId="urn:microsoft.com/office/officeart/2005/8/layout/hierarchy1"/>
    <dgm:cxn modelId="{812EB525-1905-4A56-B6DC-29CE582C18E4}" type="presOf" srcId="{9A4EA38E-2CB2-40B8-A8E7-A382E9DFC65F}" destId="{30DD3A3A-F527-4EE9-A70C-8BCE3800B06F}" srcOrd="0" destOrd="0" presId="urn:microsoft.com/office/officeart/2005/8/layout/hierarchy1"/>
    <dgm:cxn modelId="{1DCAEB28-0B4A-4D0C-83A4-A9D5D91D3D65}" type="presOf" srcId="{95111A08-7724-417B-82D5-E3BFBBAC6EAD}" destId="{F87BE9E8-C1AC-49CE-8649-F6F82AD34AA1}" srcOrd="0" destOrd="0" presId="urn:microsoft.com/office/officeart/2005/8/layout/hierarchy1"/>
    <dgm:cxn modelId="{2DC81C2C-233D-459E-8DA1-89BA29184686}" srcId="{9A4EA38E-2CB2-40B8-A8E7-A382E9DFC65F}" destId="{FEC0CEAB-CDAD-4A6D-9448-16285DBF1A0A}" srcOrd="0" destOrd="0" parTransId="{1C1373C1-3AFB-48CF-823A-8C7AE04E255B}" sibTransId="{528C8272-55FB-47B6-83B8-2540667B4C18}"/>
    <dgm:cxn modelId="{5AC75F39-7F4D-4C21-9898-14A7C0085504}" srcId="{DC429BE6-56AD-42AB-83C5-F3E7FD1D1395}" destId="{01621ED2-D5FA-4AC9-A4F7-7FC260C97ADF}" srcOrd="0" destOrd="0" parTransId="{1797C7A0-21B5-4663-81F7-E1A5FE7DEC0C}" sibTransId="{3A975D04-72FB-41A6-957F-0E629C0EC1AC}"/>
    <dgm:cxn modelId="{9B8D605E-72DF-4719-BE15-CE7B68D961A3}" type="presOf" srcId="{FEC0CEAB-CDAD-4A6D-9448-16285DBF1A0A}" destId="{3495DEF1-E713-4462-9DDC-1E20DE7AF681}" srcOrd="0" destOrd="0" presId="urn:microsoft.com/office/officeart/2005/8/layout/hierarchy1"/>
    <dgm:cxn modelId="{F54FE25F-A60B-4F28-9FE7-7D7321BD3FC2}" type="presOf" srcId="{A0C885D1-AF67-4DEF-9124-8A18BAA6F604}" destId="{B3EEF5E6-5C2A-4BF2-80C2-3867EBEE1BD7}" srcOrd="0" destOrd="0" presId="urn:microsoft.com/office/officeart/2005/8/layout/hierarchy1"/>
    <dgm:cxn modelId="{B1D64242-812B-4399-A748-44EC42583F7A}" type="presOf" srcId="{7F8B9386-D763-4B2D-8CAB-5DD7E65AE945}" destId="{B90A6B19-9C5D-4413-A663-D3E2E1ACEA47}" srcOrd="0" destOrd="0" presId="urn:microsoft.com/office/officeart/2005/8/layout/hierarchy1"/>
    <dgm:cxn modelId="{0FDB3764-2F4E-441B-816E-5307C318CEA8}" type="presOf" srcId="{6D9FF484-0E68-4577-8D35-027B9983E6A7}" destId="{D5D9AE12-6A25-4252-8B5B-21C9D95E3B99}" srcOrd="0" destOrd="0" presId="urn:microsoft.com/office/officeart/2005/8/layout/hierarchy1"/>
    <dgm:cxn modelId="{95F69169-D4DC-4AA2-9710-A564F7868568}" srcId="{FE8A6BCF-FE21-4DF4-BD44-3C1303F216AF}" destId="{052ED27A-3E9C-459F-B24F-46A4C24995E8}" srcOrd="0" destOrd="0" parTransId="{46A3D2BA-ABB1-41B7-B020-43C4DE4CE0E9}" sibTransId="{8277A588-E245-4496-935D-3FFA3D7D469A}"/>
    <dgm:cxn modelId="{7D26B450-F412-4658-A2C8-0D0D37D0A7AE}" type="presOf" srcId="{9182D824-4AF2-49A2-989C-30566B2288E4}" destId="{D2B9EBB4-0370-45C1-B46E-393785F1BD8B}" srcOrd="0" destOrd="0" presId="urn:microsoft.com/office/officeart/2005/8/layout/hierarchy1"/>
    <dgm:cxn modelId="{9D2B1D52-6D67-4CE2-A5A1-CA37BF305501}" srcId="{7F8B9386-D763-4B2D-8CAB-5DD7E65AE945}" destId="{A0C885D1-AF67-4DEF-9124-8A18BAA6F604}" srcOrd="0" destOrd="0" parTransId="{E4B1274F-AD9F-4A48-9190-D2F4F58A90D3}" sibTransId="{03D0FB96-B490-4DE4-B0B1-072EFA198CE3}"/>
    <dgm:cxn modelId="{81863152-61F3-4DFA-BABD-B112FC0DB075}" type="presOf" srcId="{052ED27A-3E9C-459F-B24F-46A4C24995E8}" destId="{89102076-B05B-4030-A1F4-B196F6FBC7F5}" srcOrd="0" destOrd="0" presId="urn:microsoft.com/office/officeart/2005/8/layout/hierarchy1"/>
    <dgm:cxn modelId="{4D9A3B77-E1C6-430C-832E-81E4B09B02E4}" type="presOf" srcId="{343BC804-8B58-488B-871D-05AFF40B14CA}" destId="{A10C3761-ECB3-4328-B7E5-43EE14DA6800}" srcOrd="0" destOrd="0" presId="urn:microsoft.com/office/officeart/2005/8/layout/hierarchy1"/>
    <dgm:cxn modelId="{335FD159-1D3E-4F5F-8B25-7FC553FF91B8}" type="presOf" srcId="{01621ED2-D5FA-4AC9-A4F7-7FC260C97ADF}" destId="{354C503C-1DBC-4449-997D-3E8EECD59C1C}" srcOrd="0" destOrd="0" presId="urn:microsoft.com/office/officeart/2005/8/layout/hierarchy1"/>
    <dgm:cxn modelId="{9914FAA4-2665-430C-B701-D6526827EF43}" type="presOf" srcId="{CE0C5EF6-90AD-48A5-841D-C66D19992BBF}" destId="{D1CEB3E4-8AB1-450A-B3EF-93F4E37023F7}" srcOrd="0" destOrd="0" presId="urn:microsoft.com/office/officeart/2005/8/layout/hierarchy1"/>
    <dgm:cxn modelId="{239CCAA8-6ECF-46E6-9075-4AD7A20E53F0}" type="presOf" srcId="{FE8A6BCF-FE21-4DF4-BD44-3C1303F216AF}" destId="{C7AB9F4C-FF42-4BB5-9195-F82ED4B33D4F}" srcOrd="0" destOrd="0" presId="urn:microsoft.com/office/officeart/2005/8/layout/hierarchy1"/>
    <dgm:cxn modelId="{8DCEE8AD-A47F-4DD0-B897-621AC8499007}" srcId="{DC429BE6-56AD-42AB-83C5-F3E7FD1D1395}" destId="{9A4EA38E-2CB2-40B8-A8E7-A382E9DFC65F}" srcOrd="1" destOrd="0" parTransId="{85E32D4A-C79C-4BA8-8B30-7FD7F049D034}" sibTransId="{5D55EE37-48DC-4A6E-B51C-F832D321A288}"/>
    <dgm:cxn modelId="{DC908CB6-802C-40CD-8646-7A2181EB950C}" srcId="{9A4EA38E-2CB2-40B8-A8E7-A382E9DFC65F}" destId="{9182D824-4AF2-49A2-989C-30566B2288E4}" srcOrd="2" destOrd="0" parTransId="{03A75AEE-D1ED-45A0-9FAB-805438A0C2E7}" sibTransId="{C7EF45A3-BE03-4FA1-853C-489472C1C6CC}"/>
    <dgm:cxn modelId="{6F43BAB8-6492-492E-B0FA-F0510EAEAA5B}" type="presOf" srcId="{D9AA9962-317C-40ED-98F9-E438A665FADD}" destId="{DF14388C-6850-4062-97BD-D7CC8DA0E37F}" srcOrd="0" destOrd="0" presId="urn:microsoft.com/office/officeart/2005/8/layout/hierarchy1"/>
    <dgm:cxn modelId="{379294BE-0BED-40C6-8A46-759ED8E860C6}" type="presOf" srcId="{DF46CAF0-1788-4378-A248-D50A1E11C4BA}" destId="{12D2F65D-C580-4394-B7F8-BFBB2876D10A}" srcOrd="0" destOrd="0" presId="urn:microsoft.com/office/officeart/2005/8/layout/hierarchy1"/>
    <dgm:cxn modelId="{E005A4C7-4A84-49DA-97AD-0AD10DDBDA78}" type="presOf" srcId="{E4B1274F-AD9F-4A48-9190-D2F4F58A90D3}" destId="{8C897FF9-8489-4139-B004-FC3C99C54A9B}" srcOrd="0" destOrd="0" presId="urn:microsoft.com/office/officeart/2005/8/layout/hierarchy1"/>
    <dgm:cxn modelId="{19AA80CC-FC95-4BC6-92D5-03F5B9178B73}" type="presOf" srcId="{03A75AEE-D1ED-45A0-9FAB-805438A0C2E7}" destId="{D17B10D8-D916-47E3-BA60-6A7E1B8C0F3D}" srcOrd="0" destOrd="0" presId="urn:microsoft.com/office/officeart/2005/8/layout/hierarchy1"/>
    <dgm:cxn modelId="{5AD584D0-B682-41E4-8D40-D84ECD1B44DA}" type="presOf" srcId="{DC429BE6-56AD-42AB-83C5-F3E7FD1D1395}" destId="{DE8FE722-4D71-4397-A15B-434260C7156D}" srcOrd="0" destOrd="0" presId="urn:microsoft.com/office/officeart/2005/8/layout/hierarchy1"/>
    <dgm:cxn modelId="{46F07BDD-1724-429E-B243-75C9B34926A6}" type="presOf" srcId="{1797C7A0-21B5-4663-81F7-E1A5FE7DEC0C}" destId="{E0F19E50-8471-4401-B68F-16462F206673}" srcOrd="0" destOrd="0" presId="urn:microsoft.com/office/officeart/2005/8/layout/hierarchy1"/>
    <dgm:cxn modelId="{9FF096E6-D3B9-4F2F-A5EF-343D12EB619C}" srcId="{360E2C63-64F3-473A-9884-63702FFD0A0E}" destId="{FE8A6BCF-FE21-4DF4-BD44-3C1303F216AF}" srcOrd="1" destOrd="0" parTransId="{CE0C5EF6-90AD-48A5-841D-C66D19992BBF}" sibTransId="{631B722F-43A7-4C8D-BBA4-C7290502FF8C}"/>
    <dgm:cxn modelId="{435AEFE7-4AB3-45F7-8CB9-649316B53F4E}" type="presOf" srcId="{46A3D2BA-ABB1-41B7-B020-43C4DE4CE0E9}" destId="{D16A4871-299B-4629-889F-CD09FB450380}" srcOrd="0" destOrd="0" presId="urn:microsoft.com/office/officeart/2005/8/layout/hierarchy1"/>
    <dgm:cxn modelId="{D2DF8DE8-3896-4C94-82C3-40AF2BED642F}" type="presOf" srcId="{85E32D4A-C79C-4BA8-8B30-7FD7F049D034}" destId="{2087ABA6-BB5C-4469-86EA-9F653FF962DE}" srcOrd="0" destOrd="0" presId="urn:microsoft.com/office/officeart/2005/8/layout/hierarchy1"/>
    <dgm:cxn modelId="{5ACD21EA-2008-4D22-A477-C48E59F9CD24}" type="presOf" srcId="{DF8CC5B9-4DF6-490B-B8E4-88D11CA0887C}" destId="{C9FF99B5-F1D5-42D8-AD3B-FEE1430D8FB1}" srcOrd="0" destOrd="0" presId="urn:microsoft.com/office/officeart/2005/8/layout/hierarchy1"/>
    <dgm:cxn modelId="{A5BDDFEF-0576-417D-A98B-929CABE95C5F}" srcId="{360E2C63-64F3-473A-9884-63702FFD0A0E}" destId="{7F8B9386-D763-4B2D-8CAB-5DD7E65AE945}" srcOrd="0" destOrd="0" parTransId="{95111A08-7724-417B-82D5-E3BFBBAC6EAD}" sibTransId="{324245B9-BF08-44F5-9AD3-78BC1EE0346E}"/>
    <dgm:cxn modelId="{990EEAF3-B7B0-47BF-9D51-34C5535B46EA}" srcId="{9A4EA38E-2CB2-40B8-A8E7-A382E9DFC65F}" destId="{343BC804-8B58-488B-871D-05AFF40B14CA}" srcOrd="1" destOrd="0" parTransId="{D9AA9962-317C-40ED-98F9-E438A665FADD}" sibTransId="{9E3D2C29-1813-466A-804A-6800EAEDEA04}"/>
    <dgm:cxn modelId="{51A26CF6-73B2-4EF5-AA8A-6F30FCAA51EE}" srcId="{DF46CAF0-1788-4378-A248-D50A1E11C4BA}" destId="{DC429BE6-56AD-42AB-83C5-F3E7FD1D1395}" srcOrd="1" destOrd="0" parTransId="{AE4B5C37-1FF7-4D0B-8774-60865ED5EA21}" sibTransId="{603F56AF-458C-4687-B25E-F38CF0FAD6BF}"/>
    <dgm:cxn modelId="{BCD25FFC-D5ED-49AD-9317-BB00386E2F51}" srcId="{DF46CAF0-1788-4378-A248-D50A1E11C4BA}" destId="{360E2C63-64F3-473A-9884-63702FFD0A0E}" srcOrd="0" destOrd="0" parTransId="{359EAFD4-C673-48C0-B55D-6260ADC34B7F}" sibTransId="{74765CAD-4A95-4E56-ACDB-F91091465429}"/>
    <dgm:cxn modelId="{675DF60F-DFBB-48D5-A62C-E04F3CF2B425}" type="presParOf" srcId="{12D2F65D-C580-4394-B7F8-BFBB2876D10A}" destId="{2BBA239F-8396-46D9-9D69-9449A0A06385}" srcOrd="0" destOrd="0" presId="urn:microsoft.com/office/officeart/2005/8/layout/hierarchy1"/>
    <dgm:cxn modelId="{04893F06-006A-487C-8349-69993F788FC7}" type="presParOf" srcId="{2BBA239F-8396-46D9-9D69-9449A0A06385}" destId="{F392F833-13CA-40AA-AE72-2FF97C51D29C}" srcOrd="0" destOrd="0" presId="urn:microsoft.com/office/officeart/2005/8/layout/hierarchy1"/>
    <dgm:cxn modelId="{AA6FC669-1398-4B60-9354-08F4EC0955A8}" type="presParOf" srcId="{F392F833-13CA-40AA-AE72-2FF97C51D29C}" destId="{60574911-F815-4541-AA06-26EAB313BA94}" srcOrd="0" destOrd="0" presId="urn:microsoft.com/office/officeart/2005/8/layout/hierarchy1"/>
    <dgm:cxn modelId="{02D11E9D-D715-46F5-AE36-0421F10A8964}" type="presParOf" srcId="{F392F833-13CA-40AA-AE72-2FF97C51D29C}" destId="{7CC0C7A6-8CAA-466F-8D79-37B13AA19800}" srcOrd="1" destOrd="0" presId="urn:microsoft.com/office/officeart/2005/8/layout/hierarchy1"/>
    <dgm:cxn modelId="{381EBC53-6665-4278-9A68-A2CD5E7FCD13}" type="presParOf" srcId="{2BBA239F-8396-46D9-9D69-9449A0A06385}" destId="{F6D40875-E299-4566-A87C-E35415515DED}" srcOrd="1" destOrd="0" presId="urn:microsoft.com/office/officeart/2005/8/layout/hierarchy1"/>
    <dgm:cxn modelId="{5CE76E3A-19DF-43CF-BAC1-631E2FE58986}" type="presParOf" srcId="{F6D40875-E299-4566-A87C-E35415515DED}" destId="{F87BE9E8-C1AC-49CE-8649-F6F82AD34AA1}" srcOrd="0" destOrd="0" presId="urn:microsoft.com/office/officeart/2005/8/layout/hierarchy1"/>
    <dgm:cxn modelId="{D0CEF223-9FC9-4F93-89CE-02DA08FCD2DF}" type="presParOf" srcId="{F6D40875-E299-4566-A87C-E35415515DED}" destId="{691F8A51-D7D5-47C2-A3BD-2F7BF405777A}" srcOrd="1" destOrd="0" presId="urn:microsoft.com/office/officeart/2005/8/layout/hierarchy1"/>
    <dgm:cxn modelId="{F827D111-0504-4728-B2ED-6C9EB23161AD}" type="presParOf" srcId="{691F8A51-D7D5-47C2-A3BD-2F7BF405777A}" destId="{9E7D2C9A-4808-40BF-A2EA-71B23AD207E3}" srcOrd="0" destOrd="0" presId="urn:microsoft.com/office/officeart/2005/8/layout/hierarchy1"/>
    <dgm:cxn modelId="{35F184AC-482E-48E5-B17E-B3A9D838774D}" type="presParOf" srcId="{9E7D2C9A-4808-40BF-A2EA-71B23AD207E3}" destId="{B231928C-6534-4387-9498-0F1D639790FB}" srcOrd="0" destOrd="0" presId="urn:microsoft.com/office/officeart/2005/8/layout/hierarchy1"/>
    <dgm:cxn modelId="{EA830C6F-E8A3-428E-A203-493853FB92B8}" type="presParOf" srcId="{9E7D2C9A-4808-40BF-A2EA-71B23AD207E3}" destId="{B90A6B19-9C5D-4413-A663-D3E2E1ACEA47}" srcOrd="1" destOrd="0" presId="urn:microsoft.com/office/officeart/2005/8/layout/hierarchy1"/>
    <dgm:cxn modelId="{8699FF5E-CEE8-49AC-80A0-3834CA2BFFB5}" type="presParOf" srcId="{691F8A51-D7D5-47C2-A3BD-2F7BF405777A}" destId="{3E0ACB12-2D1A-4F98-8438-915A321080A8}" srcOrd="1" destOrd="0" presId="urn:microsoft.com/office/officeart/2005/8/layout/hierarchy1"/>
    <dgm:cxn modelId="{5FC9B1FF-2AE3-42F7-8F01-1B498AB95F9E}" type="presParOf" srcId="{3E0ACB12-2D1A-4F98-8438-915A321080A8}" destId="{8C897FF9-8489-4139-B004-FC3C99C54A9B}" srcOrd="0" destOrd="0" presId="urn:microsoft.com/office/officeart/2005/8/layout/hierarchy1"/>
    <dgm:cxn modelId="{3ACDECDE-8062-4443-A0DE-0A4407BDFE71}" type="presParOf" srcId="{3E0ACB12-2D1A-4F98-8438-915A321080A8}" destId="{78BDD3B2-D21B-4530-B3D4-F35A25869128}" srcOrd="1" destOrd="0" presId="urn:microsoft.com/office/officeart/2005/8/layout/hierarchy1"/>
    <dgm:cxn modelId="{9A14CB31-5ECF-4D38-89E7-92D36111992B}" type="presParOf" srcId="{78BDD3B2-D21B-4530-B3D4-F35A25869128}" destId="{C014FFA4-0227-4AB8-A0AA-0E1BF9C7807C}" srcOrd="0" destOrd="0" presId="urn:microsoft.com/office/officeart/2005/8/layout/hierarchy1"/>
    <dgm:cxn modelId="{DC37889E-151F-4E64-BC5B-BD54D19C51FE}" type="presParOf" srcId="{C014FFA4-0227-4AB8-A0AA-0E1BF9C7807C}" destId="{6654751F-250B-497F-9E44-8DE929BF74F4}" srcOrd="0" destOrd="0" presId="urn:microsoft.com/office/officeart/2005/8/layout/hierarchy1"/>
    <dgm:cxn modelId="{F3CA4719-9446-4B50-A82F-C426C384BC32}" type="presParOf" srcId="{C014FFA4-0227-4AB8-A0AA-0E1BF9C7807C}" destId="{B3EEF5E6-5C2A-4BF2-80C2-3867EBEE1BD7}" srcOrd="1" destOrd="0" presId="urn:microsoft.com/office/officeart/2005/8/layout/hierarchy1"/>
    <dgm:cxn modelId="{6ABC6A92-127A-4492-8904-D7A195510F80}" type="presParOf" srcId="{78BDD3B2-D21B-4530-B3D4-F35A25869128}" destId="{77092218-1C20-4DF5-9733-F7DB6F03E2AD}" srcOrd="1" destOrd="0" presId="urn:microsoft.com/office/officeart/2005/8/layout/hierarchy1"/>
    <dgm:cxn modelId="{C65E69D0-FB8F-4347-9517-928EA40720E7}" type="presParOf" srcId="{F6D40875-E299-4566-A87C-E35415515DED}" destId="{D1CEB3E4-8AB1-450A-B3EF-93F4E37023F7}" srcOrd="2" destOrd="0" presId="urn:microsoft.com/office/officeart/2005/8/layout/hierarchy1"/>
    <dgm:cxn modelId="{013E142A-7041-43F6-9D82-B16757197A72}" type="presParOf" srcId="{F6D40875-E299-4566-A87C-E35415515DED}" destId="{CA6C05A6-7A9A-468E-BCF3-BEC5FE294F28}" srcOrd="3" destOrd="0" presId="urn:microsoft.com/office/officeart/2005/8/layout/hierarchy1"/>
    <dgm:cxn modelId="{5102EC50-B51F-4A96-B523-DB9361BC5D95}" type="presParOf" srcId="{CA6C05A6-7A9A-468E-BCF3-BEC5FE294F28}" destId="{3BE96AE7-0D06-46FF-B3A0-1A9FC2660970}" srcOrd="0" destOrd="0" presId="urn:microsoft.com/office/officeart/2005/8/layout/hierarchy1"/>
    <dgm:cxn modelId="{0FEFD3A9-B3DF-44C2-9E6A-6921EAF12D9D}" type="presParOf" srcId="{3BE96AE7-0D06-46FF-B3A0-1A9FC2660970}" destId="{A343EC20-32CB-4BF4-9D94-8F5077C7D823}" srcOrd="0" destOrd="0" presId="urn:microsoft.com/office/officeart/2005/8/layout/hierarchy1"/>
    <dgm:cxn modelId="{D777DF73-0724-4DD0-8119-31516F4EBA89}" type="presParOf" srcId="{3BE96AE7-0D06-46FF-B3A0-1A9FC2660970}" destId="{C7AB9F4C-FF42-4BB5-9195-F82ED4B33D4F}" srcOrd="1" destOrd="0" presId="urn:microsoft.com/office/officeart/2005/8/layout/hierarchy1"/>
    <dgm:cxn modelId="{D19C7826-B425-4DB2-9501-7CFE0A80852E}" type="presParOf" srcId="{CA6C05A6-7A9A-468E-BCF3-BEC5FE294F28}" destId="{E00483F4-F91D-4FAD-961B-2D218BF06EFB}" srcOrd="1" destOrd="0" presId="urn:microsoft.com/office/officeart/2005/8/layout/hierarchy1"/>
    <dgm:cxn modelId="{AC7A5A10-E1D3-45F6-9C74-08FC74F56EF4}" type="presParOf" srcId="{E00483F4-F91D-4FAD-961B-2D218BF06EFB}" destId="{D16A4871-299B-4629-889F-CD09FB450380}" srcOrd="0" destOrd="0" presId="urn:microsoft.com/office/officeart/2005/8/layout/hierarchy1"/>
    <dgm:cxn modelId="{F97DD74E-9DFA-43D3-B5ED-95270D6A546A}" type="presParOf" srcId="{E00483F4-F91D-4FAD-961B-2D218BF06EFB}" destId="{C205CF8A-FA17-4C5D-9A4B-7C8EE4634A5A}" srcOrd="1" destOrd="0" presId="urn:microsoft.com/office/officeart/2005/8/layout/hierarchy1"/>
    <dgm:cxn modelId="{41F0B90C-39B0-4A39-8F70-57116906BF8D}" type="presParOf" srcId="{C205CF8A-FA17-4C5D-9A4B-7C8EE4634A5A}" destId="{100872CF-FB3C-422B-8D23-A29F26347FDB}" srcOrd="0" destOrd="0" presId="urn:microsoft.com/office/officeart/2005/8/layout/hierarchy1"/>
    <dgm:cxn modelId="{55522891-7D55-4143-B6F2-787B4B6F2C37}" type="presParOf" srcId="{100872CF-FB3C-422B-8D23-A29F26347FDB}" destId="{2B1A079C-CF9D-4832-B3FD-9045DAA6D81D}" srcOrd="0" destOrd="0" presId="urn:microsoft.com/office/officeart/2005/8/layout/hierarchy1"/>
    <dgm:cxn modelId="{F3AE0F33-3E8C-4364-8601-909DB8F7FDFE}" type="presParOf" srcId="{100872CF-FB3C-422B-8D23-A29F26347FDB}" destId="{89102076-B05B-4030-A1F4-B196F6FBC7F5}" srcOrd="1" destOrd="0" presId="urn:microsoft.com/office/officeart/2005/8/layout/hierarchy1"/>
    <dgm:cxn modelId="{BA9EA713-BEE1-48BC-862C-39A358C1C8BC}" type="presParOf" srcId="{C205CF8A-FA17-4C5D-9A4B-7C8EE4634A5A}" destId="{A7BA7C1B-7D44-471F-9C89-0FC8DEB51528}" srcOrd="1" destOrd="0" presId="urn:microsoft.com/office/officeart/2005/8/layout/hierarchy1"/>
    <dgm:cxn modelId="{2E9A3B51-C6D8-4F06-849B-11330CFB7107}" type="presParOf" srcId="{12D2F65D-C580-4394-B7F8-BFBB2876D10A}" destId="{532B9F4E-2BC5-42F5-84D6-718FB4649462}" srcOrd="1" destOrd="0" presId="urn:microsoft.com/office/officeart/2005/8/layout/hierarchy1"/>
    <dgm:cxn modelId="{E2829481-D825-4E9E-8CCD-B9CD26163E51}" type="presParOf" srcId="{532B9F4E-2BC5-42F5-84D6-718FB4649462}" destId="{B135598B-984A-430D-A97B-2CA054DCAD89}" srcOrd="0" destOrd="0" presId="urn:microsoft.com/office/officeart/2005/8/layout/hierarchy1"/>
    <dgm:cxn modelId="{60956126-6A1E-43C4-BB5D-4094F512A4E2}" type="presParOf" srcId="{B135598B-984A-430D-A97B-2CA054DCAD89}" destId="{D40B346E-C1E0-46A6-971A-CFDC3A2DC8C2}" srcOrd="0" destOrd="0" presId="urn:microsoft.com/office/officeart/2005/8/layout/hierarchy1"/>
    <dgm:cxn modelId="{3D7CE247-ABBA-4925-BD66-C890C61EEFA6}" type="presParOf" srcId="{B135598B-984A-430D-A97B-2CA054DCAD89}" destId="{DE8FE722-4D71-4397-A15B-434260C7156D}" srcOrd="1" destOrd="0" presId="urn:microsoft.com/office/officeart/2005/8/layout/hierarchy1"/>
    <dgm:cxn modelId="{CB7F6318-BF6C-4269-9209-1F85C6ECE81D}" type="presParOf" srcId="{532B9F4E-2BC5-42F5-84D6-718FB4649462}" destId="{C2FDF901-7BC3-4C09-9730-921F549B02C1}" srcOrd="1" destOrd="0" presId="urn:microsoft.com/office/officeart/2005/8/layout/hierarchy1"/>
    <dgm:cxn modelId="{F379465A-CCF6-4F84-8CB8-868955BEF7C7}" type="presParOf" srcId="{C2FDF901-7BC3-4C09-9730-921F549B02C1}" destId="{E0F19E50-8471-4401-B68F-16462F206673}" srcOrd="0" destOrd="0" presId="urn:microsoft.com/office/officeart/2005/8/layout/hierarchy1"/>
    <dgm:cxn modelId="{17AB5F84-2D99-401A-BB2F-68F7E860AC4D}" type="presParOf" srcId="{C2FDF901-7BC3-4C09-9730-921F549B02C1}" destId="{626089D0-4861-4D96-8095-31F70295C703}" srcOrd="1" destOrd="0" presId="urn:microsoft.com/office/officeart/2005/8/layout/hierarchy1"/>
    <dgm:cxn modelId="{1258D5F2-4C85-430E-8824-F9C2132155C7}" type="presParOf" srcId="{626089D0-4861-4D96-8095-31F70295C703}" destId="{D7F4F3B2-EB70-44FC-869E-87879C510894}" srcOrd="0" destOrd="0" presId="urn:microsoft.com/office/officeart/2005/8/layout/hierarchy1"/>
    <dgm:cxn modelId="{D04BA260-A01A-4E73-9FF7-479D132B5246}" type="presParOf" srcId="{D7F4F3B2-EB70-44FC-869E-87879C510894}" destId="{3F0164D3-DD98-4332-99EF-84762CA60CD1}" srcOrd="0" destOrd="0" presId="urn:microsoft.com/office/officeart/2005/8/layout/hierarchy1"/>
    <dgm:cxn modelId="{1534BD7D-94F7-40F6-A8C9-AEA94CEFDDC0}" type="presParOf" srcId="{D7F4F3B2-EB70-44FC-869E-87879C510894}" destId="{354C503C-1DBC-4449-997D-3E8EECD59C1C}" srcOrd="1" destOrd="0" presId="urn:microsoft.com/office/officeart/2005/8/layout/hierarchy1"/>
    <dgm:cxn modelId="{E0A2FD6C-C631-4295-9066-3EE032456A65}" type="presParOf" srcId="{626089D0-4861-4D96-8095-31F70295C703}" destId="{45CB3369-E8B3-4066-91AC-D58A0D1DDE64}" srcOrd="1" destOrd="0" presId="urn:microsoft.com/office/officeart/2005/8/layout/hierarchy1"/>
    <dgm:cxn modelId="{CEA3F680-4481-4869-A545-7EAC9FCE8D05}" type="presParOf" srcId="{45CB3369-E8B3-4066-91AC-D58A0D1DDE64}" destId="{D5D9AE12-6A25-4252-8B5B-21C9D95E3B99}" srcOrd="0" destOrd="0" presId="urn:microsoft.com/office/officeart/2005/8/layout/hierarchy1"/>
    <dgm:cxn modelId="{FACDD8AE-2A86-4E96-8B97-DB4A1E64FA0A}" type="presParOf" srcId="{45CB3369-E8B3-4066-91AC-D58A0D1DDE64}" destId="{BDB4DE1F-6549-48C5-9710-66ECEDE79FCB}" srcOrd="1" destOrd="0" presId="urn:microsoft.com/office/officeart/2005/8/layout/hierarchy1"/>
    <dgm:cxn modelId="{5BE518A8-BB54-4E9E-A34E-B2FB2AC44350}" type="presParOf" srcId="{BDB4DE1F-6549-48C5-9710-66ECEDE79FCB}" destId="{58D8F0B6-A267-48B6-9BF8-D12CA27791AB}" srcOrd="0" destOrd="0" presId="urn:microsoft.com/office/officeart/2005/8/layout/hierarchy1"/>
    <dgm:cxn modelId="{4B6CE419-97E5-4F61-8AA1-FD15BB9C7759}" type="presParOf" srcId="{58D8F0B6-A267-48B6-9BF8-D12CA27791AB}" destId="{3EEC1AA6-9684-4D01-9774-D4DD813454E4}" srcOrd="0" destOrd="0" presId="urn:microsoft.com/office/officeart/2005/8/layout/hierarchy1"/>
    <dgm:cxn modelId="{104D051C-5952-4311-BA84-1E25A3904C8D}" type="presParOf" srcId="{58D8F0B6-A267-48B6-9BF8-D12CA27791AB}" destId="{C9FF99B5-F1D5-42D8-AD3B-FEE1430D8FB1}" srcOrd="1" destOrd="0" presId="urn:microsoft.com/office/officeart/2005/8/layout/hierarchy1"/>
    <dgm:cxn modelId="{C7891BA5-F155-4C25-A137-31B8F3D1F101}" type="presParOf" srcId="{BDB4DE1F-6549-48C5-9710-66ECEDE79FCB}" destId="{D37D6DE0-BE8C-496A-ACA6-0D89F8D906E4}" srcOrd="1" destOrd="0" presId="urn:microsoft.com/office/officeart/2005/8/layout/hierarchy1"/>
    <dgm:cxn modelId="{2F84ED5A-847B-42D4-B7FF-E9F6E2997694}" type="presParOf" srcId="{C2FDF901-7BC3-4C09-9730-921F549B02C1}" destId="{2087ABA6-BB5C-4469-86EA-9F653FF962DE}" srcOrd="2" destOrd="0" presId="urn:microsoft.com/office/officeart/2005/8/layout/hierarchy1"/>
    <dgm:cxn modelId="{D80B80F3-A7A2-4BE3-B4E2-5B08B265A243}" type="presParOf" srcId="{C2FDF901-7BC3-4C09-9730-921F549B02C1}" destId="{198061C0-FBD9-4745-BA57-47D98262BC97}" srcOrd="3" destOrd="0" presId="urn:microsoft.com/office/officeart/2005/8/layout/hierarchy1"/>
    <dgm:cxn modelId="{6109BA6D-864A-4892-9CA9-D625E376AC87}" type="presParOf" srcId="{198061C0-FBD9-4745-BA57-47D98262BC97}" destId="{0106DB0C-303E-433A-80D7-E7A779BD09D3}" srcOrd="0" destOrd="0" presId="urn:microsoft.com/office/officeart/2005/8/layout/hierarchy1"/>
    <dgm:cxn modelId="{B7A1CF31-4655-4865-8B09-78344498540B}" type="presParOf" srcId="{0106DB0C-303E-433A-80D7-E7A779BD09D3}" destId="{CECEEC34-AC6C-4A98-91E2-7800F6A7F16D}" srcOrd="0" destOrd="0" presId="urn:microsoft.com/office/officeart/2005/8/layout/hierarchy1"/>
    <dgm:cxn modelId="{21064C08-9B69-467B-BBE4-A848C8C5496A}" type="presParOf" srcId="{0106DB0C-303E-433A-80D7-E7A779BD09D3}" destId="{30DD3A3A-F527-4EE9-A70C-8BCE3800B06F}" srcOrd="1" destOrd="0" presId="urn:microsoft.com/office/officeart/2005/8/layout/hierarchy1"/>
    <dgm:cxn modelId="{F6AAA1A5-D639-44D6-82EE-78ABCE738880}" type="presParOf" srcId="{198061C0-FBD9-4745-BA57-47D98262BC97}" destId="{9A0F0F0C-D749-438B-9ABB-760FB9BF498E}" srcOrd="1" destOrd="0" presId="urn:microsoft.com/office/officeart/2005/8/layout/hierarchy1"/>
    <dgm:cxn modelId="{18818E26-98DD-44A8-825C-5108594F4E84}" type="presParOf" srcId="{9A0F0F0C-D749-438B-9ABB-760FB9BF498E}" destId="{A84FBB98-2860-472C-9A37-52371F73BE0B}" srcOrd="0" destOrd="0" presId="urn:microsoft.com/office/officeart/2005/8/layout/hierarchy1"/>
    <dgm:cxn modelId="{7476CEE9-D505-4C07-906B-AA759A8A69C3}" type="presParOf" srcId="{9A0F0F0C-D749-438B-9ABB-760FB9BF498E}" destId="{F9EFF49D-7D64-4619-B92C-6C86DE2B6D49}" srcOrd="1" destOrd="0" presId="urn:microsoft.com/office/officeart/2005/8/layout/hierarchy1"/>
    <dgm:cxn modelId="{FC4A8D0A-5ADC-4206-8A29-2F11144DA19B}" type="presParOf" srcId="{F9EFF49D-7D64-4619-B92C-6C86DE2B6D49}" destId="{6CEC30A1-4FC3-4303-B67F-FDC2AAE8779F}" srcOrd="0" destOrd="0" presId="urn:microsoft.com/office/officeart/2005/8/layout/hierarchy1"/>
    <dgm:cxn modelId="{5FF6188F-DC09-4C47-8B8D-01940A8D1D6F}" type="presParOf" srcId="{6CEC30A1-4FC3-4303-B67F-FDC2AAE8779F}" destId="{4A5350F8-E698-448C-AD63-D6CDFC7F447B}" srcOrd="0" destOrd="0" presId="urn:microsoft.com/office/officeart/2005/8/layout/hierarchy1"/>
    <dgm:cxn modelId="{78663780-12F6-4243-9739-965154B65649}" type="presParOf" srcId="{6CEC30A1-4FC3-4303-B67F-FDC2AAE8779F}" destId="{3495DEF1-E713-4462-9DDC-1E20DE7AF681}" srcOrd="1" destOrd="0" presId="urn:microsoft.com/office/officeart/2005/8/layout/hierarchy1"/>
    <dgm:cxn modelId="{28B6DAAF-CD66-4254-A58C-5E2D97E8F8AB}" type="presParOf" srcId="{F9EFF49D-7D64-4619-B92C-6C86DE2B6D49}" destId="{891ABD96-C34E-4B0A-8A31-DA408BD6950D}" srcOrd="1" destOrd="0" presId="urn:microsoft.com/office/officeart/2005/8/layout/hierarchy1"/>
    <dgm:cxn modelId="{CEA9CDD7-F706-4EFB-AB4B-3E6AF5FF06FE}" type="presParOf" srcId="{9A0F0F0C-D749-438B-9ABB-760FB9BF498E}" destId="{DF14388C-6850-4062-97BD-D7CC8DA0E37F}" srcOrd="2" destOrd="0" presId="urn:microsoft.com/office/officeart/2005/8/layout/hierarchy1"/>
    <dgm:cxn modelId="{F79EDA4B-7C21-4EFC-AE69-30CC09D58043}" type="presParOf" srcId="{9A0F0F0C-D749-438B-9ABB-760FB9BF498E}" destId="{5C5A8627-AD14-4FB4-94E6-DA5629A20B5D}" srcOrd="3" destOrd="0" presId="urn:microsoft.com/office/officeart/2005/8/layout/hierarchy1"/>
    <dgm:cxn modelId="{5C7890FE-3AF7-49D5-81D5-4114CE440F85}" type="presParOf" srcId="{5C5A8627-AD14-4FB4-94E6-DA5629A20B5D}" destId="{10B18256-60A4-4DA5-9B5D-B5E4AEFD186C}" srcOrd="0" destOrd="0" presId="urn:microsoft.com/office/officeart/2005/8/layout/hierarchy1"/>
    <dgm:cxn modelId="{88C02A9E-9EEE-4AA7-9EA5-8D9E3CE32919}" type="presParOf" srcId="{10B18256-60A4-4DA5-9B5D-B5E4AEFD186C}" destId="{2A51075E-969E-4F83-B28E-FFB0E5F191EC}" srcOrd="0" destOrd="0" presId="urn:microsoft.com/office/officeart/2005/8/layout/hierarchy1"/>
    <dgm:cxn modelId="{B7FA7E82-DBAE-4B95-8F83-0413F5627462}" type="presParOf" srcId="{10B18256-60A4-4DA5-9B5D-B5E4AEFD186C}" destId="{A10C3761-ECB3-4328-B7E5-43EE14DA6800}" srcOrd="1" destOrd="0" presId="urn:microsoft.com/office/officeart/2005/8/layout/hierarchy1"/>
    <dgm:cxn modelId="{4EE55D18-4C35-4C6D-B5B3-840425FAAF49}" type="presParOf" srcId="{5C5A8627-AD14-4FB4-94E6-DA5629A20B5D}" destId="{EE3F8294-CE22-4344-8322-243F26F81CED}" srcOrd="1" destOrd="0" presId="urn:microsoft.com/office/officeart/2005/8/layout/hierarchy1"/>
    <dgm:cxn modelId="{AA9CF923-F2D8-4B0B-B107-F22BE7DC2824}" type="presParOf" srcId="{9A0F0F0C-D749-438B-9ABB-760FB9BF498E}" destId="{D17B10D8-D916-47E3-BA60-6A7E1B8C0F3D}" srcOrd="4" destOrd="0" presId="urn:microsoft.com/office/officeart/2005/8/layout/hierarchy1"/>
    <dgm:cxn modelId="{99350D4D-652C-40CF-8D02-7BEECCD71A73}" type="presParOf" srcId="{9A0F0F0C-D749-438B-9ABB-760FB9BF498E}" destId="{28890CDD-26C4-4704-B5B4-F48902C50758}" srcOrd="5" destOrd="0" presId="urn:microsoft.com/office/officeart/2005/8/layout/hierarchy1"/>
    <dgm:cxn modelId="{6FC670B4-4E93-4EB5-A1BD-2C80E40363AF}" type="presParOf" srcId="{28890CDD-26C4-4704-B5B4-F48902C50758}" destId="{FF2A884D-DCE0-4E59-84CB-0C99BE40E368}" srcOrd="0" destOrd="0" presId="urn:microsoft.com/office/officeart/2005/8/layout/hierarchy1"/>
    <dgm:cxn modelId="{989FD9B5-5BEB-4457-8CFE-69CD9FEAA11F}" type="presParOf" srcId="{FF2A884D-DCE0-4E59-84CB-0C99BE40E368}" destId="{757AB89F-8B85-453D-A5A7-88B7B942840D}" srcOrd="0" destOrd="0" presId="urn:microsoft.com/office/officeart/2005/8/layout/hierarchy1"/>
    <dgm:cxn modelId="{56AB9C9D-EB27-486F-B9F5-BCD58C5E754A}" type="presParOf" srcId="{FF2A884D-DCE0-4E59-84CB-0C99BE40E368}" destId="{D2B9EBB4-0370-45C1-B46E-393785F1BD8B}" srcOrd="1" destOrd="0" presId="urn:microsoft.com/office/officeart/2005/8/layout/hierarchy1"/>
    <dgm:cxn modelId="{62FAB033-F84E-41AA-9FCA-FB3A04E1B318}" type="presParOf" srcId="{28890CDD-26C4-4704-B5B4-F48902C50758}" destId="{E42CEB86-411C-48D8-8043-C687044862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D732-C96F-407D-A9D0-8555F3E284C5}">
      <dsp:nvSpPr>
        <dsp:cNvPr id="0" name=""/>
        <dsp:cNvSpPr/>
      </dsp:nvSpPr>
      <dsp:spPr>
        <a:xfrm>
          <a:off x="0" y="0"/>
          <a:ext cx="11212513" cy="201739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CF7DF-006B-4A80-952C-A9514EF2C7F2}">
      <dsp:nvSpPr>
        <dsp:cNvPr id="0" name=""/>
        <dsp:cNvSpPr/>
      </dsp:nvSpPr>
      <dsp:spPr>
        <a:xfrm>
          <a:off x="339463" y="268986"/>
          <a:ext cx="2449671" cy="1479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B633F4-5372-49A8-A86A-8B973B86A2C9}">
      <dsp:nvSpPr>
        <dsp:cNvPr id="0" name=""/>
        <dsp:cNvSpPr/>
      </dsp:nvSpPr>
      <dsp:spPr>
        <a:xfrm rot="10800000">
          <a:off x="339463" y="2017394"/>
          <a:ext cx="2449671" cy="24657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Manage D8 sites with Composer.</a:t>
          </a:r>
        </a:p>
      </dsp:txBody>
      <dsp:txXfrm rot="10800000">
        <a:off x="414799" y="2017394"/>
        <a:ext cx="2298999" cy="2390369"/>
      </dsp:txXfrm>
    </dsp:sp>
    <dsp:sp modelId="{0E0C6DCB-00D9-4004-9A73-E055569C0ECC}">
      <dsp:nvSpPr>
        <dsp:cNvPr id="0" name=""/>
        <dsp:cNvSpPr/>
      </dsp:nvSpPr>
      <dsp:spPr>
        <a:xfrm>
          <a:off x="3034101" y="268986"/>
          <a:ext cx="2449671" cy="1479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1E7E38-45C3-401E-89AC-304720D02360}">
      <dsp:nvSpPr>
        <dsp:cNvPr id="0" name=""/>
        <dsp:cNvSpPr/>
      </dsp:nvSpPr>
      <dsp:spPr>
        <a:xfrm rot="10800000">
          <a:off x="3034101" y="2017394"/>
          <a:ext cx="2449671" cy="24657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Select production-ready modules.</a:t>
          </a:r>
          <a:endParaRPr lang="en-US" sz="3000" kern="1200" dirty="0"/>
        </a:p>
      </dsp:txBody>
      <dsp:txXfrm rot="10800000">
        <a:off x="3109437" y="2017394"/>
        <a:ext cx="2298999" cy="2390369"/>
      </dsp:txXfrm>
    </dsp:sp>
    <dsp:sp modelId="{0DF4ABC7-D3D0-4216-B9FA-2AC79D20726D}">
      <dsp:nvSpPr>
        <dsp:cNvPr id="0" name=""/>
        <dsp:cNvSpPr/>
      </dsp:nvSpPr>
      <dsp:spPr>
        <a:xfrm>
          <a:off x="5728740" y="268986"/>
          <a:ext cx="2449671" cy="1479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51F70-09F1-4017-AAFB-903628B9CAA1}">
      <dsp:nvSpPr>
        <dsp:cNvPr id="0" name=""/>
        <dsp:cNvSpPr/>
      </dsp:nvSpPr>
      <dsp:spPr>
        <a:xfrm rot="10800000">
          <a:off x="5728740" y="2017394"/>
          <a:ext cx="2449671" cy="24657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Explore H5P interactive content. </a:t>
          </a:r>
          <a:endParaRPr lang="en-US" sz="3000" kern="1200" dirty="0"/>
        </a:p>
      </dsp:txBody>
      <dsp:txXfrm rot="10800000">
        <a:off x="5804076" y="2017394"/>
        <a:ext cx="2298999" cy="2390369"/>
      </dsp:txXfrm>
    </dsp:sp>
    <dsp:sp modelId="{0A2EB19E-2320-4D82-9398-6C446C85E18F}">
      <dsp:nvSpPr>
        <dsp:cNvPr id="0" name=""/>
        <dsp:cNvSpPr/>
      </dsp:nvSpPr>
      <dsp:spPr>
        <a:xfrm>
          <a:off x="8423378" y="268986"/>
          <a:ext cx="2449671" cy="1479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9000" b="-9000"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7E295F-4E4C-4AE2-855A-3B4AA8A0097C}">
      <dsp:nvSpPr>
        <dsp:cNvPr id="0" name=""/>
        <dsp:cNvSpPr/>
      </dsp:nvSpPr>
      <dsp:spPr>
        <a:xfrm rot="10800000">
          <a:off x="8423378" y="2017394"/>
          <a:ext cx="2449671" cy="246570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Learn the basics of non-expert theming.</a:t>
          </a:r>
        </a:p>
      </dsp:txBody>
      <dsp:txXfrm rot="10800000">
        <a:off x="8498714" y="2017394"/>
        <a:ext cx="2298999" cy="2390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E7D28-DBA7-4E30-ABD4-36E87D0133E6}">
      <dsp:nvSpPr>
        <dsp:cNvPr id="0" name=""/>
        <dsp:cNvSpPr/>
      </dsp:nvSpPr>
      <dsp:spPr>
        <a:xfrm>
          <a:off x="-5066541" y="-776493"/>
          <a:ext cx="6036086" cy="6036086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6E499-7053-4307-AFF9-4EB8AC2C2962}">
      <dsp:nvSpPr>
        <dsp:cNvPr id="0" name=""/>
        <dsp:cNvSpPr/>
      </dsp:nvSpPr>
      <dsp:spPr>
        <a:xfrm>
          <a:off x="314489" y="203801"/>
          <a:ext cx="10838174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 Your Requirements</a:t>
          </a:r>
        </a:p>
      </dsp:txBody>
      <dsp:txXfrm>
        <a:off x="314489" y="203801"/>
        <a:ext cx="10838174" cy="407424"/>
      </dsp:txXfrm>
    </dsp:sp>
    <dsp:sp modelId="{894BAE78-2EAC-42A9-B551-1D86585C9B27}">
      <dsp:nvSpPr>
        <dsp:cNvPr id="0" name=""/>
        <dsp:cNvSpPr/>
      </dsp:nvSpPr>
      <dsp:spPr>
        <a:xfrm>
          <a:off x="59849" y="152873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90F08-E925-4B84-A60E-CD5252D2071A}">
      <dsp:nvSpPr>
        <dsp:cNvPr id="0" name=""/>
        <dsp:cNvSpPr/>
      </dsp:nvSpPr>
      <dsp:spPr>
        <a:xfrm>
          <a:off x="683448" y="815296"/>
          <a:ext cx="10469215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Install with Composer</a:t>
          </a:r>
        </a:p>
      </dsp:txBody>
      <dsp:txXfrm>
        <a:off x="683448" y="815296"/>
        <a:ext cx="10469215" cy="407424"/>
      </dsp:txXfrm>
    </dsp:sp>
    <dsp:sp modelId="{FA08AD4B-B0C1-4A36-A285-ECBB818A1F7D}">
      <dsp:nvSpPr>
        <dsp:cNvPr id="0" name=""/>
        <dsp:cNvSpPr/>
      </dsp:nvSpPr>
      <dsp:spPr>
        <a:xfrm>
          <a:off x="428808" y="764368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4BEE6-A0DF-470A-B1DC-9004B7E6A5D1}">
      <dsp:nvSpPr>
        <dsp:cNvPr id="0" name=""/>
        <dsp:cNvSpPr/>
      </dsp:nvSpPr>
      <dsp:spPr>
        <a:xfrm>
          <a:off x="885636" y="1426343"/>
          <a:ext cx="10267027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Find the Modules You Need</a:t>
          </a:r>
        </a:p>
      </dsp:txBody>
      <dsp:txXfrm>
        <a:off x="885636" y="1426343"/>
        <a:ext cx="10267027" cy="407424"/>
      </dsp:txXfrm>
    </dsp:sp>
    <dsp:sp modelId="{5879A5B6-D1B9-4F8C-B49C-E0BFFBFEC3BB}">
      <dsp:nvSpPr>
        <dsp:cNvPr id="0" name=""/>
        <dsp:cNvSpPr/>
      </dsp:nvSpPr>
      <dsp:spPr>
        <a:xfrm>
          <a:off x="630996" y="1375415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2F16F-E0B8-40F8-B9EF-7B9DDC896A1E}">
      <dsp:nvSpPr>
        <dsp:cNvPr id="0" name=""/>
        <dsp:cNvSpPr/>
      </dsp:nvSpPr>
      <dsp:spPr>
        <a:xfrm>
          <a:off x="950193" y="2037837"/>
          <a:ext cx="10202470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Introduction to H5P Interactive Content</a:t>
          </a:r>
        </a:p>
      </dsp:txBody>
      <dsp:txXfrm>
        <a:off x="950193" y="2037837"/>
        <a:ext cx="10202470" cy="407424"/>
      </dsp:txXfrm>
    </dsp:sp>
    <dsp:sp modelId="{409AF403-4E30-4411-BF53-B55D12281661}">
      <dsp:nvSpPr>
        <dsp:cNvPr id="0" name=""/>
        <dsp:cNvSpPr/>
      </dsp:nvSpPr>
      <dsp:spPr>
        <a:xfrm>
          <a:off x="695552" y="1986909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60982-3B17-4C41-A7C8-666762A42B0E}">
      <dsp:nvSpPr>
        <dsp:cNvPr id="0" name=""/>
        <dsp:cNvSpPr/>
      </dsp:nvSpPr>
      <dsp:spPr>
        <a:xfrm>
          <a:off x="885636" y="2649332"/>
          <a:ext cx="10267027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Prototyping, Media, Views, Theming</a:t>
          </a:r>
        </a:p>
      </dsp:txBody>
      <dsp:txXfrm>
        <a:off x="885636" y="2649332"/>
        <a:ext cx="10267027" cy="407424"/>
      </dsp:txXfrm>
    </dsp:sp>
    <dsp:sp modelId="{4DCF0B77-A8D1-40F3-BFC9-63968F2D89B6}">
      <dsp:nvSpPr>
        <dsp:cNvPr id="0" name=""/>
        <dsp:cNvSpPr/>
      </dsp:nvSpPr>
      <dsp:spPr>
        <a:xfrm>
          <a:off x="630996" y="2598404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BF0F8-3E26-4DFA-A537-0ACE04D2C3EB}">
      <dsp:nvSpPr>
        <dsp:cNvPr id="0" name=""/>
        <dsp:cNvSpPr/>
      </dsp:nvSpPr>
      <dsp:spPr>
        <a:xfrm>
          <a:off x="683448" y="3260379"/>
          <a:ext cx="10469215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Slack, Meetups, Issue Queues</a:t>
          </a:r>
        </a:p>
      </dsp:txBody>
      <dsp:txXfrm>
        <a:off x="683448" y="3260379"/>
        <a:ext cx="10469215" cy="407424"/>
      </dsp:txXfrm>
    </dsp:sp>
    <dsp:sp modelId="{693435E1-6407-46E2-B215-4BF13C0A03FE}">
      <dsp:nvSpPr>
        <dsp:cNvPr id="0" name=""/>
        <dsp:cNvSpPr/>
      </dsp:nvSpPr>
      <dsp:spPr>
        <a:xfrm>
          <a:off x="428808" y="3209451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9CCBE-5645-4AFF-8274-B5ACCBF73263}">
      <dsp:nvSpPr>
        <dsp:cNvPr id="0" name=""/>
        <dsp:cNvSpPr/>
      </dsp:nvSpPr>
      <dsp:spPr>
        <a:xfrm>
          <a:off x="314489" y="3871874"/>
          <a:ext cx="10838174" cy="407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39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D8 Considerations</a:t>
          </a:r>
        </a:p>
      </dsp:txBody>
      <dsp:txXfrm>
        <a:off x="314489" y="3871874"/>
        <a:ext cx="10838174" cy="407424"/>
      </dsp:txXfrm>
    </dsp:sp>
    <dsp:sp modelId="{D02EC1AA-1DFD-4486-B26A-58AF6302ECAF}">
      <dsp:nvSpPr>
        <dsp:cNvPr id="0" name=""/>
        <dsp:cNvSpPr/>
      </dsp:nvSpPr>
      <dsp:spPr>
        <a:xfrm>
          <a:off x="59849" y="3820946"/>
          <a:ext cx="509280" cy="509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1CD4C-4181-4742-8A0B-0A1C7F7C8D17}">
      <dsp:nvSpPr>
        <dsp:cNvPr id="0" name=""/>
        <dsp:cNvSpPr/>
      </dsp:nvSpPr>
      <dsp:spPr>
        <a:xfrm>
          <a:off x="7578" y="363632"/>
          <a:ext cx="3273160" cy="2443344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Static Content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Articles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Cards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Videos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Interactive content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Quizzes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Difficulty levels</a:t>
          </a:r>
        </a:p>
      </dsp:txBody>
      <dsp:txXfrm>
        <a:off x="64828" y="420882"/>
        <a:ext cx="3158660" cy="2386094"/>
      </dsp:txXfrm>
    </dsp:sp>
    <dsp:sp modelId="{DF489EE7-4DA9-4491-9A27-7F0AFD527275}">
      <dsp:nvSpPr>
        <dsp:cNvPr id="0" name=""/>
        <dsp:cNvSpPr/>
      </dsp:nvSpPr>
      <dsp:spPr>
        <a:xfrm>
          <a:off x="7578" y="2806977"/>
          <a:ext cx="3273160" cy="10506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Content</a:t>
          </a:r>
        </a:p>
      </dsp:txBody>
      <dsp:txXfrm>
        <a:off x="7578" y="2806977"/>
        <a:ext cx="2305042" cy="1050638"/>
      </dsp:txXfrm>
    </dsp:sp>
    <dsp:sp modelId="{4712BADC-A8B6-4F7E-B8C6-36EF608A7B26}">
      <dsp:nvSpPr>
        <dsp:cNvPr id="0" name=""/>
        <dsp:cNvSpPr/>
      </dsp:nvSpPr>
      <dsp:spPr>
        <a:xfrm>
          <a:off x="2405213" y="2973861"/>
          <a:ext cx="1145606" cy="11456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246DC-9DEE-4842-BEAD-D8C131010397}">
      <dsp:nvSpPr>
        <dsp:cNvPr id="0" name=""/>
        <dsp:cNvSpPr/>
      </dsp:nvSpPr>
      <dsp:spPr>
        <a:xfrm>
          <a:off x="3834636" y="363632"/>
          <a:ext cx="3273160" cy="2443344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Groups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Quiz Events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Lectures &amp; Classes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Individuals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Topical browsing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Level-up challenges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Pledged community</a:t>
          </a:r>
        </a:p>
      </dsp:txBody>
      <dsp:txXfrm>
        <a:off x="3891886" y="420882"/>
        <a:ext cx="3158660" cy="2386094"/>
      </dsp:txXfrm>
    </dsp:sp>
    <dsp:sp modelId="{7751B157-34C1-4490-9E42-5E92B2234941}">
      <dsp:nvSpPr>
        <dsp:cNvPr id="0" name=""/>
        <dsp:cNvSpPr/>
      </dsp:nvSpPr>
      <dsp:spPr>
        <a:xfrm>
          <a:off x="3834636" y="2806977"/>
          <a:ext cx="3273160" cy="10506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Users</a:t>
          </a:r>
        </a:p>
      </dsp:txBody>
      <dsp:txXfrm>
        <a:off x="3834636" y="2806977"/>
        <a:ext cx="2305042" cy="1050638"/>
      </dsp:txXfrm>
    </dsp:sp>
    <dsp:sp modelId="{3B7A62E5-249E-450F-85F6-9DC2B86F09C4}">
      <dsp:nvSpPr>
        <dsp:cNvPr id="0" name=""/>
        <dsp:cNvSpPr/>
      </dsp:nvSpPr>
      <dsp:spPr>
        <a:xfrm>
          <a:off x="6232270" y="2973861"/>
          <a:ext cx="1145606" cy="11456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3C8F8-E8DD-41A7-9E59-2ADCA08A4BFE}">
      <dsp:nvSpPr>
        <dsp:cNvPr id="0" name=""/>
        <dsp:cNvSpPr/>
      </dsp:nvSpPr>
      <dsp:spPr>
        <a:xfrm>
          <a:off x="7661693" y="363632"/>
          <a:ext cx="3273160" cy="2443344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Smartphone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Desktop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Remote Users</a:t>
          </a:r>
        </a:p>
      </dsp:txBody>
      <dsp:txXfrm>
        <a:off x="7718943" y="420882"/>
        <a:ext cx="3158660" cy="2386094"/>
      </dsp:txXfrm>
    </dsp:sp>
    <dsp:sp modelId="{444355A3-5007-49CB-BE9C-6C90D8462758}">
      <dsp:nvSpPr>
        <dsp:cNvPr id="0" name=""/>
        <dsp:cNvSpPr/>
      </dsp:nvSpPr>
      <dsp:spPr>
        <a:xfrm>
          <a:off x="7661693" y="2806977"/>
          <a:ext cx="3273160" cy="105063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Presentation</a:t>
          </a:r>
        </a:p>
      </dsp:txBody>
      <dsp:txXfrm>
        <a:off x="7661693" y="2806977"/>
        <a:ext cx="2305042" cy="1050638"/>
      </dsp:txXfrm>
    </dsp:sp>
    <dsp:sp modelId="{0D6CB74B-CC43-4346-8246-805673AF4884}">
      <dsp:nvSpPr>
        <dsp:cNvPr id="0" name=""/>
        <dsp:cNvSpPr/>
      </dsp:nvSpPr>
      <dsp:spPr>
        <a:xfrm>
          <a:off x="10059328" y="2973861"/>
          <a:ext cx="1145606" cy="114560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11331-0671-4606-A2DD-5246511C4070}">
      <dsp:nvSpPr>
        <dsp:cNvPr id="0" name=""/>
        <dsp:cNvSpPr/>
      </dsp:nvSpPr>
      <dsp:spPr>
        <a:xfrm>
          <a:off x="590585" y="0"/>
          <a:ext cx="1120775" cy="112077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E9D3B-60A7-4DB2-8BDC-25269C915C64}">
      <dsp:nvSpPr>
        <dsp:cNvPr id="0" name=""/>
        <dsp:cNvSpPr/>
      </dsp:nvSpPr>
      <dsp:spPr>
        <a:xfrm>
          <a:off x="702663" y="112077"/>
          <a:ext cx="896620" cy="896620"/>
        </a:xfrm>
        <a:prstGeom prst="pie">
          <a:avLst>
            <a:gd name="adj1" fmla="val 126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02F5-F172-4F47-9197-356C3F34D2A4}">
      <dsp:nvSpPr>
        <dsp:cNvPr id="0" name=""/>
        <dsp:cNvSpPr/>
      </dsp:nvSpPr>
      <dsp:spPr>
        <a:xfrm rot="16200000">
          <a:off x="-698305" y="2521743"/>
          <a:ext cx="325024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Need Now</a:t>
          </a:r>
        </a:p>
      </dsp:txBody>
      <dsp:txXfrm>
        <a:off x="-698305" y="2521743"/>
        <a:ext cx="3250247" cy="672465"/>
      </dsp:txXfrm>
    </dsp:sp>
    <dsp:sp modelId="{D034E937-A89E-4306-AE52-23205DEC146C}">
      <dsp:nvSpPr>
        <dsp:cNvPr id="0" name=""/>
        <dsp:cNvSpPr/>
      </dsp:nvSpPr>
      <dsp:spPr>
        <a:xfrm>
          <a:off x="1375128" y="0"/>
          <a:ext cx="2241550" cy="44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Model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Static content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About, Purpose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Articles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 Interactive Content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Logo, Theme simple &amp; smart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Guest Access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SSL, Privacy, </a:t>
          </a:r>
          <a:r>
            <a:rPr lang="en-US" sz="2400" kern="1200" dirty="0" err="1"/>
            <a:t>CloudFlare</a:t>
          </a:r>
          <a:endParaRPr lang="en-US" sz="2400" kern="1200" dirty="0"/>
        </a:p>
      </dsp:txBody>
      <dsp:txXfrm>
        <a:off x="1375128" y="0"/>
        <a:ext cx="2241550" cy="4483100"/>
      </dsp:txXfrm>
    </dsp:sp>
    <dsp:sp modelId="{84723F8D-46BB-45B6-97B6-F6BBF603C397}">
      <dsp:nvSpPr>
        <dsp:cNvPr id="0" name=""/>
        <dsp:cNvSpPr/>
      </dsp:nvSpPr>
      <dsp:spPr>
        <a:xfrm>
          <a:off x="4093210" y="0"/>
          <a:ext cx="1120775" cy="112077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C5587-84E2-434A-8A11-745203EF31C2}">
      <dsp:nvSpPr>
        <dsp:cNvPr id="0" name=""/>
        <dsp:cNvSpPr/>
      </dsp:nvSpPr>
      <dsp:spPr>
        <a:xfrm>
          <a:off x="4205287" y="112077"/>
          <a:ext cx="896620" cy="89662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EC4D-93DB-4119-854A-D469B260DC8B}">
      <dsp:nvSpPr>
        <dsp:cNvPr id="0" name=""/>
        <dsp:cNvSpPr/>
      </dsp:nvSpPr>
      <dsp:spPr>
        <a:xfrm rot="16200000">
          <a:off x="2804319" y="2521743"/>
          <a:ext cx="325024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Need Soon</a:t>
          </a:r>
        </a:p>
      </dsp:txBody>
      <dsp:txXfrm>
        <a:off x="2804319" y="2521743"/>
        <a:ext cx="3250247" cy="672465"/>
      </dsp:txXfrm>
    </dsp:sp>
    <dsp:sp modelId="{18F61123-1972-4AC4-986F-CC02022D1AEB}">
      <dsp:nvSpPr>
        <dsp:cNvPr id="0" name=""/>
        <dsp:cNvSpPr/>
      </dsp:nvSpPr>
      <dsp:spPr>
        <a:xfrm>
          <a:off x="4877752" y="0"/>
          <a:ext cx="2241550" cy="44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Lessons, Events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Donate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 Logins, Student Scoring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 Media Interaction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Upgrade Hosting as Needed</a:t>
          </a:r>
        </a:p>
      </dsp:txBody>
      <dsp:txXfrm>
        <a:off x="4877752" y="0"/>
        <a:ext cx="2241550" cy="4483100"/>
      </dsp:txXfrm>
    </dsp:sp>
    <dsp:sp modelId="{841ECCA6-313A-46BC-9066-5F961ABC3B24}">
      <dsp:nvSpPr>
        <dsp:cNvPr id="0" name=""/>
        <dsp:cNvSpPr/>
      </dsp:nvSpPr>
      <dsp:spPr>
        <a:xfrm>
          <a:off x="7595834" y="0"/>
          <a:ext cx="1120775" cy="112077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4E74B-553F-4426-8CEA-5CA4FFA97AFD}">
      <dsp:nvSpPr>
        <dsp:cNvPr id="0" name=""/>
        <dsp:cNvSpPr/>
      </dsp:nvSpPr>
      <dsp:spPr>
        <a:xfrm>
          <a:off x="7707912" y="112077"/>
          <a:ext cx="896620" cy="89662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07E5A-F966-4AFC-8B59-DE3842222972}">
      <dsp:nvSpPr>
        <dsp:cNvPr id="0" name=""/>
        <dsp:cNvSpPr/>
      </dsp:nvSpPr>
      <dsp:spPr>
        <a:xfrm rot="16200000">
          <a:off x="6306943" y="2521743"/>
          <a:ext cx="3250247" cy="67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 Business Requires</a:t>
          </a:r>
        </a:p>
      </dsp:txBody>
      <dsp:txXfrm>
        <a:off x="6306943" y="2521743"/>
        <a:ext cx="3250247" cy="672465"/>
      </dsp:txXfrm>
    </dsp:sp>
    <dsp:sp modelId="{F378E1F1-AF5B-451C-8966-D65D127A34D3}">
      <dsp:nvSpPr>
        <dsp:cNvPr id="0" name=""/>
        <dsp:cNvSpPr/>
      </dsp:nvSpPr>
      <dsp:spPr>
        <a:xfrm>
          <a:off x="8380377" y="0"/>
          <a:ext cx="2241550" cy="44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Theming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Content Moderation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Import/Export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Expand Content Scope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Analytics, Research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Gaming, Apps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Wiki</a:t>
          </a:r>
        </a:p>
      </dsp:txBody>
      <dsp:txXfrm>
        <a:off x="8380377" y="0"/>
        <a:ext cx="2241550" cy="4483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9C78-5E3F-4E3B-9056-548A77BE8842}">
      <dsp:nvSpPr>
        <dsp:cNvPr id="0" name=""/>
        <dsp:cNvSpPr/>
      </dsp:nvSpPr>
      <dsp:spPr>
        <a:xfrm>
          <a:off x="3288379" y="3345021"/>
          <a:ext cx="2015458" cy="130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Participants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Organizations</a:t>
          </a:r>
        </a:p>
      </dsp:txBody>
      <dsp:txXfrm>
        <a:off x="3921696" y="3700090"/>
        <a:ext cx="1353462" cy="921812"/>
      </dsp:txXfrm>
    </dsp:sp>
    <dsp:sp modelId="{38789725-99EE-44D6-98B9-C38B8066FC54}">
      <dsp:nvSpPr>
        <dsp:cNvPr id="0" name=""/>
        <dsp:cNvSpPr/>
      </dsp:nvSpPr>
      <dsp:spPr>
        <a:xfrm>
          <a:off x="0" y="3345021"/>
          <a:ext cx="2015458" cy="130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Wiki</a:t>
          </a:r>
        </a:p>
      </dsp:txBody>
      <dsp:txXfrm>
        <a:off x="28679" y="3700090"/>
        <a:ext cx="1353462" cy="921812"/>
      </dsp:txXfrm>
    </dsp:sp>
    <dsp:sp modelId="{ED1C6DAE-6D24-4780-85E4-21F62D58F89A}">
      <dsp:nvSpPr>
        <dsp:cNvPr id="0" name=""/>
        <dsp:cNvSpPr/>
      </dsp:nvSpPr>
      <dsp:spPr>
        <a:xfrm>
          <a:off x="3288379" y="570706"/>
          <a:ext cx="2015458" cy="130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Articles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Reference Material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Media links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Content Moderation</a:t>
          </a:r>
        </a:p>
      </dsp:txBody>
      <dsp:txXfrm>
        <a:off x="3921696" y="599385"/>
        <a:ext cx="1353462" cy="921812"/>
      </dsp:txXfrm>
    </dsp:sp>
    <dsp:sp modelId="{D6D82C39-2E3E-43AC-A767-366F63268BDD}">
      <dsp:nvSpPr>
        <dsp:cNvPr id="0" name=""/>
        <dsp:cNvSpPr/>
      </dsp:nvSpPr>
      <dsp:spPr>
        <a:xfrm>
          <a:off x="0" y="570706"/>
          <a:ext cx="2015458" cy="130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Challenge Questions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Tag by topic, level, region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Content Moderation</a:t>
          </a:r>
        </a:p>
      </dsp:txBody>
      <dsp:txXfrm>
        <a:off x="28679" y="599385"/>
        <a:ext cx="1353462" cy="921812"/>
      </dsp:txXfrm>
    </dsp:sp>
    <dsp:sp modelId="{33EFDF56-A7FE-41F3-AEDB-3A5EA6A58B0C}">
      <dsp:nvSpPr>
        <dsp:cNvPr id="0" name=""/>
        <dsp:cNvSpPr/>
      </dsp:nvSpPr>
      <dsp:spPr>
        <a:xfrm>
          <a:off x="844534" y="803259"/>
          <a:ext cx="1766586" cy="176658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Interactive Content (Quizzes)</a:t>
          </a:r>
        </a:p>
      </dsp:txBody>
      <dsp:txXfrm>
        <a:off x="1361955" y="1320680"/>
        <a:ext cx="1249165" cy="1249165"/>
      </dsp:txXfrm>
    </dsp:sp>
    <dsp:sp modelId="{43A02EBD-F8EA-40AB-B6D2-F88EEF289521}">
      <dsp:nvSpPr>
        <dsp:cNvPr id="0" name=""/>
        <dsp:cNvSpPr/>
      </dsp:nvSpPr>
      <dsp:spPr>
        <a:xfrm rot="5400000">
          <a:off x="2692717" y="803259"/>
          <a:ext cx="1766586" cy="1766586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Static </a:t>
          </a:r>
          <a:r>
            <a:rPr lang="en-US" sz="1800" kern="1200" dirty="0"/>
            <a:t>Content</a:t>
          </a:r>
        </a:p>
      </dsp:txBody>
      <dsp:txXfrm rot="-5400000">
        <a:off x="2692717" y="1320680"/>
        <a:ext cx="1249165" cy="1249165"/>
      </dsp:txXfrm>
    </dsp:sp>
    <dsp:sp modelId="{68DAFAEA-32EE-4427-9114-E9A801C6302E}">
      <dsp:nvSpPr>
        <dsp:cNvPr id="0" name=""/>
        <dsp:cNvSpPr/>
      </dsp:nvSpPr>
      <dsp:spPr>
        <a:xfrm rot="10800000">
          <a:off x="2692717" y="2651442"/>
          <a:ext cx="1766586" cy="1766586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Users &amp; Groups</a:t>
          </a:r>
        </a:p>
      </dsp:txBody>
      <dsp:txXfrm rot="10800000">
        <a:off x="2692717" y="2651442"/>
        <a:ext cx="1249165" cy="1249165"/>
      </dsp:txXfrm>
    </dsp:sp>
    <dsp:sp modelId="{86229A1D-DF23-4D5B-9D6E-4DCC929593D9}">
      <dsp:nvSpPr>
        <dsp:cNvPr id="0" name=""/>
        <dsp:cNvSpPr/>
      </dsp:nvSpPr>
      <dsp:spPr>
        <a:xfrm rot="16200000">
          <a:off x="844534" y="2651442"/>
          <a:ext cx="1766586" cy="176658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Crowd Sourced Content</a:t>
          </a:r>
        </a:p>
      </dsp:txBody>
      <dsp:txXfrm rot="5400000">
        <a:off x="1361955" y="2651442"/>
        <a:ext cx="1249165" cy="1249165"/>
      </dsp:txXfrm>
    </dsp:sp>
    <dsp:sp modelId="{F1F5C304-9CCD-4E78-B73C-B5F3AAFBC267}">
      <dsp:nvSpPr>
        <dsp:cNvPr id="0" name=""/>
        <dsp:cNvSpPr/>
      </dsp:nvSpPr>
      <dsp:spPr>
        <a:xfrm>
          <a:off x="2346948" y="2243455"/>
          <a:ext cx="609941" cy="530383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309493-379B-48C0-91D1-5BF170FCAA96}">
      <dsp:nvSpPr>
        <dsp:cNvPr id="0" name=""/>
        <dsp:cNvSpPr/>
      </dsp:nvSpPr>
      <dsp:spPr>
        <a:xfrm rot="10800000">
          <a:off x="2346948" y="2447448"/>
          <a:ext cx="609941" cy="530383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CDE1A-6240-4707-94DC-D90A5504C133}">
      <dsp:nvSpPr>
        <dsp:cNvPr id="0" name=""/>
        <dsp:cNvSpPr/>
      </dsp:nvSpPr>
      <dsp:spPr>
        <a:xfrm>
          <a:off x="2176934" y="1917378"/>
          <a:ext cx="1367480" cy="1367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Export Content</a:t>
          </a:r>
        </a:p>
      </dsp:txBody>
      <dsp:txXfrm>
        <a:off x="2377197" y="2117641"/>
        <a:ext cx="966954" cy="966954"/>
      </dsp:txXfrm>
    </dsp:sp>
    <dsp:sp modelId="{2EB51B32-FAD5-473F-A0C8-8370B8057C4E}">
      <dsp:nvSpPr>
        <dsp:cNvPr id="0" name=""/>
        <dsp:cNvSpPr/>
      </dsp:nvSpPr>
      <dsp:spPr>
        <a:xfrm rot="16200000">
          <a:off x="2716005" y="1420133"/>
          <a:ext cx="289339" cy="464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59406" y="1556523"/>
        <a:ext cx="202537" cy="278965"/>
      </dsp:txXfrm>
    </dsp:sp>
    <dsp:sp modelId="{42DE88F9-441A-4D97-B4D9-B502544AC938}">
      <dsp:nvSpPr>
        <dsp:cNvPr id="0" name=""/>
        <dsp:cNvSpPr/>
      </dsp:nvSpPr>
      <dsp:spPr>
        <a:xfrm>
          <a:off x="2176934" y="3972"/>
          <a:ext cx="1367480" cy="1367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Curricula</a:t>
          </a:r>
        </a:p>
      </dsp:txBody>
      <dsp:txXfrm>
        <a:off x="2377197" y="204235"/>
        <a:ext cx="966954" cy="966954"/>
      </dsp:txXfrm>
    </dsp:sp>
    <dsp:sp modelId="{698E24B6-694E-44C5-B930-3BC28AC3AD31}">
      <dsp:nvSpPr>
        <dsp:cNvPr id="0" name=""/>
        <dsp:cNvSpPr/>
      </dsp:nvSpPr>
      <dsp:spPr>
        <a:xfrm>
          <a:off x="3664518" y="2368646"/>
          <a:ext cx="289339" cy="464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64518" y="2461635"/>
        <a:ext cx="202537" cy="278965"/>
      </dsp:txXfrm>
    </dsp:sp>
    <dsp:sp modelId="{7034D164-B2AC-4A61-BA91-427238DA17FD}">
      <dsp:nvSpPr>
        <dsp:cNvPr id="0" name=""/>
        <dsp:cNvSpPr/>
      </dsp:nvSpPr>
      <dsp:spPr>
        <a:xfrm>
          <a:off x="4090339" y="1917378"/>
          <a:ext cx="1367480" cy="1367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Voters Challenge Events</a:t>
          </a:r>
        </a:p>
      </dsp:txBody>
      <dsp:txXfrm>
        <a:off x="4290602" y="2117641"/>
        <a:ext cx="966954" cy="966954"/>
      </dsp:txXfrm>
    </dsp:sp>
    <dsp:sp modelId="{3C419716-CCBF-4396-9AC5-BAC95DEA588E}">
      <dsp:nvSpPr>
        <dsp:cNvPr id="0" name=""/>
        <dsp:cNvSpPr/>
      </dsp:nvSpPr>
      <dsp:spPr>
        <a:xfrm rot="5400000">
          <a:off x="2716005" y="3317160"/>
          <a:ext cx="289339" cy="464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759406" y="3366748"/>
        <a:ext cx="202537" cy="278965"/>
      </dsp:txXfrm>
    </dsp:sp>
    <dsp:sp modelId="{866C8912-3540-4875-A852-22B414CFBF3B}">
      <dsp:nvSpPr>
        <dsp:cNvPr id="0" name=""/>
        <dsp:cNvSpPr/>
      </dsp:nvSpPr>
      <dsp:spPr>
        <a:xfrm>
          <a:off x="2176934" y="3830783"/>
          <a:ext cx="1367480" cy="1367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Monthly Meetups</a:t>
          </a:r>
        </a:p>
      </dsp:txBody>
      <dsp:txXfrm>
        <a:off x="2377197" y="4031046"/>
        <a:ext cx="966954" cy="966954"/>
      </dsp:txXfrm>
    </dsp:sp>
    <dsp:sp modelId="{3997325B-6670-4313-A5C5-06BEE0A3E047}">
      <dsp:nvSpPr>
        <dsp:cNvPr id="0" name=""/>
        <dsp:cNvSpPr/>
      </dsp:nvSpPr>
      <dsp:spPr>
        <a:xfrm rot="10800000">
          <a:off x="1767491" y="2368646"/>
          <a:ext cx="289339" cy="464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854293" y="2461635"/>
        <a:ext cx="202537" cy="278965"/>
      </dsp:txXfrm>
    </dsp:sp>
    <dsp:sp modelId="{1DB9E8C9-1411-4138-881E-E1AAFBE11748}">
      <dsp:nvSpPr>
        <dsp:cNvPr id="0" name=""/>
        <dsp:cNvSpPr/>
      </dsp:nvSpPr>
      <dsp:spPr>
        <a:xfrm>
          <a:off x="263529" y="1917378"/>
          <a:ext cx="1367480" cy="13674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Daily Quiz</a:t>
          </a:r>
        </a:p>
      </dsp:txBody>
      <dsp:txXfrm>
        <a:off x="463792" y="2117641"/>
        <a:ext cx="966954" cy="966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2A150-BAE4-401E-BC2B-F50701EC609A}">
      <dsp:nvSpPr>
        <dsp:cNvPr id="0" name=""/>
        <dsp:cNvSpPr/>
      </dsp:nvSpPr>
      <dsp:spPr>
        <a:xfrm rot="16200000">
          <a:off x="-1519592" y="2704480"/>
          <a:ext cx="4010691" cy="8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010" bIns="0" numCol="1" spcCol="1270" anchor="t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Groups</a:t>
          </a:r>
        </a:p>
      </dsp:txBody>
      <dsp:txXfrm>
        <a:off x="-1519592" y="2704480"/>
        <a:ext cx="4010691" cy="834530"/>
      </dsp:txXfrm>
    </dsp:sp>
    <dsp:sp modelId="{70569434-48DD-4940-BAFF-86ED65FBE676}">
      <dsp:nvSpPr>
        <dsp:cNvPr id="0" name=""/>
        <dsp:cNvSpPr/>
      </dsp:nvSpPr>
      <dsp:spPr>
        <a:xfrm>
          <a:off x="903018" y="1116400"/>
          <a:ext cx="4156846" cy="4010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73601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Hierarchy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Colleges/Universities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 Organizations, Departments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Type of Institutions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College / University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K-12 School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Retirement Home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Attributes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Address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Political Affiliation (if any)</a:t>
          </a:r>
          <a:endParaRPr lang="en-US" sz="1800" kern="1200" dirty="0"/>
        </a:p>
      </dsp:txBody>
      <dsp:txXfrm>
        <a:off x="903018" y="1116400"/>
        <a:ext cx="4156846" cy="4010691"/>
      </dsp:txXfrm>
    </dsp:sp>
    <dsp:sp modelId="{074AD968-2BE6-453C-9724-038689CD3616}">
      <dsp:nvSpPr>
        <dsp:cNvPr id="0" name=""/>
        <dsp:cNvSpPr/>
      </dsp:nvSpPr>
      <dsp:spPr>
        <a:xfrm>
          <a:off x="68488" y="14820"/>
          <a:ext cx="1669060" cy="16690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6A0A19-7B86-4AD9-888E-6F84DCC0A4DF}">
      <dsp:nvSpPr>
        <dsp:cNvPr id="0" name=""/>
        <dsp:cNvSpPr/>
      </dsp:nvSpPr>
      <dsp:spPr>
        <a:xfrm rot="16200000">
          <a:off x="4564567" y="2704480"/>
          <a:ext cx="4010691" cy="83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6010" bIns="0" numCol="1" spcCol="1270" anchor="t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Users</a:t>
          </a:r>
          <a:endParaRPr lang="en-US" sz="5900" kern="1200" dirty="0"/>
        </a:p>
      </dsp:txBody>
      <dsp:txXfrm>
        <a:off x="4564567" y="2704480"/>
        <a:ext cx="4010691" cy="834530"/>
      </dsp:txXfrm>
    </dsp:sp>
    <dsp:sp modelId="{CDBD40F9-7AA0-429C-B5C1-755766F9FD6B}">
      <dsp:nvSpPr>
        <dsp:cNvPr id="0" name=""/>
        <dsp:cNvSpPr/>
      </dsp:nvSpPr>
      <dsp:spPr>
        <a:xfrm>
          <a:off x="6987177" y="1116400"/>
          <a:ext cx="4156846" cy="4010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73601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Organizers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Host Teams, Coordinators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Content Moderators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 for Accuracy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 for Bias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Event Participants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Belong to Institutions?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Registered to Vote?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Party affiliation?</a:t>
          </a:r>
        </a:p>
      </dsp:txBody>
      <dsp:txXfrm>
        <a:off x="6987177" y="1116400"/>
        <a:ext cx="4156846" cy="4010691"/>
      </dsp:txXfrm>
    </dsp:sp>
    <dsp:sp modelId="{779E8014-1E3E-4548-8F68-9A40A28F8AF7}">
      <dsp:nvSpPr>
        <dsp:cNvPr id="0" name=""/>
        <dsp:cNvSpPr/>
      </dsp:nvSpPr>
      <dsp:spPr>
        <a:xfrm>
          <a:off x="6152647" y="14820"/>
          <a:ext cx="1669060" cy="16690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B10D8-D916-47E3-BA60-6A7E1B8C0F3D}">
      <dsp:nvSpPr>
        <dsp:cNvPr id="0" name=""/>
        <dsp:cNvSpPr/>
      </dsp:nvSpPr>
      <dsp:spPr>
        <a:xfrm>
          <a:off x="8365585" y="2981837"/>
          <a:ext cx="1897038" cy="45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22"/>
              </a:lnTo>
              <a:lnTo>
                <a:pt x="1897038" y="307622"/>
              </a:lnTo>
              <a:lnTo>
                <a:pt x="1897038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4388C-6850-4062-97BD-D7CC8DA0E37F}">
      <dsp:nvSpPr>
        <dsp:cNvPr id="0" name=""/>
        <dsp:cNvSpPr/>
      </dsp:nvSpPr>
      <dsp:spPr>
        <a:xfrm>
          <a:off x="8319865" y="2981837"/>
          <a:ext cx="91440" cy="451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FBB98-2860-472C-9A37-52371F73BE0B}">
      <dsp:nvSpPr>
        <dsp:cNvPr id="0" name=""/>
        <dsp:cNvSpPr/>
      </dsp:nvSpPr>
      <dsp:spPr>
        <a:xfrm>
          <a:off x="6468546" y="2981837"/>
          <a:ext cx="1897038" cy="451409"/>
        </a:xfrm>
        <a:custGeom>
          <a:avLst/>
          <a:gdLst/>
          <a:ahLst/>
          <a:cxnLst/>
          <a:rect l="0" t="0" r="0" b="0"/>
          <a:pathLst>
            <a:path>
              <a:moveTo>
                <a:pt x="1897038" y="0"/>
              </a:moveTo>
              <a:lnTo>
                <a:pt x="1897038" y="307622"/>
              </a:lnTo>
              <a:lnTo>
                <a:pt x="0" y="307622"/>
              </a:lnTo>
              <a:lnTo>
                <a:pt x="0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7ABA6-BB5C-4469-86EA-9F653FF962DE}">
      <dsp:nvSpPr>
        <dsp:cNvPr id="0" name=""/>
        <dsp:cNvSpPr/>
      </dsp:nvSpPr>
      <dsp:spPr>
        <a:xfrm>
          <a:off x="6468546" y="1544830"/>
          <a:ext cx="1897038" cy="45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22"/>
              </a:lnTo>
              <a:lnTo>
                <a:pt x="1897038" y="307622"/>
              </a:lnTo>
              <a:lnTo>
                <a:pt x="1897038" y="451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9AE12-6A25-4252-8B5B-21C9D95E3B99}">
      <dsp:nvSpPr>
        <dsp:cNvPr id="0" name=""/>
        <dsp:cNvSpPr/>
      </dsp:nvSpPr>
      <dsp:spPr>
        <a:xfrm>
          <a:off x="4525787" y="2981837"/>
          <a:ext cx="91440" cy="451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19E50-8471-4401-B68F-16462F206673}">
      <dsp:nvSpPr>
        <dsp:cNvPr id="0" name=""/>
        <dsp:cNvSpPr/>
      </dsp:nvSpPr>
      <dsp:spPr>
        <a:xfrm>
          <a:off x="4571507" y="1544830"/>
          <a:ext cx="1897038" cy="451409"/>
        </a:xfrm>
        <a:custGeom>
          <a:avLst/>
          <a:gdLst/>
          <a:ahLst/>
          <a:cxnLst/>
          <a:rect l="0" t="0" r="0" b="0"/>
          <a:pathLst>
            <a:path>
              <a:moveTo>
                <a:pt x="1897038" y="0"/>
              </a:moveTo>
              <a:lnTo>
                <a:pt x="1897038" y="307622"/>
              </a:lnTo>
              <a:lnTo>
                <a:pt x="0" y="307622"/>
              </a:lnTo>
              <a:lnTo>
                <a:pt x="0" y="451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A4871-299B-4629-889F-CD09FB450380}">
      <dsp:nvSpPr>
        <dsp:cNvPr id="0" name=""/>
        <dsp:cNvSpPr/>
      </dsp:nvSpPr>
      <dsp:spPr>
        <a:xfrm>
          <a:off x="2628749" y="2981837"/>
          <a:ext cx="91440" cy="451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EB3E4-8AB1-450A-B3EF-93F4E37023F7}">
      <dsp:nvSpPr>
        <dsp:cNvPr id="0" name=""/>
        <dsp:cNvSpPr/>
      </dsp:nvSpPr>
      <dsp:spPr>
        <a:xfrm>
          <a:off x="1725949" y="1544830"/>
          <a:ext cx="948519" cy="451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22"/>
              </a:lnTo>
              <a:lnTo>
                <a:pt x="948519" y="307622"/>
              </a:lnTo>
              <a:lnTo>
                <a:pt x="948519" y="451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97FF9-8489-4139-B004-FC3C99C54A9B}">
      <dsp:nvSpPr>
        <dsp:cNvPr id="0" name=""/>
        <dsp:cNvSpPr/>
      </dsp:nvSpPr>
      <dsp:spPr>
        <a:xfrm>
          <a:off x="731710" y="2981837"/>
          <a:ext cx="91440" cy="451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40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BE9E8-C1AC-49CE-8649-F6F82AD34AA1}">
      <dsp:nvSpPr>
        <dsp:cNvPr id="0" name=""/>
        <dsp:cNvSpPr/>
      </dsp:nvSpPr>
      <dsp:spPr>
        <a:xfrm>
          <a:off x="777430" y="1544830"/>
          <a:ext cx="948519" cy="451409"/>
        </a:xfrm>
        <a:custGeom>
          <a:avLst/>
          <a:gdLst/>
          <a:ahLst/>
          <a:cxnLst/>
          <a:rect l="0" t="0" r="0" b="0"/>
          <a:pathLst>
            <a:path>
              <a:moveTo>
                <a:pt x="948519" y="0"/>
              </a:moveTo>
              <a:lnTo>
                <a:pt x="948519" y="307622"/>
              </a:lnTo>
              <a:lnTo>
                <a:pt x="0" y="307622"/>
              </a:lnTo>
              <a:lnTo>
                <a:pt x="0" y="4514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4911-F815-4541-AA06-26EAB313BA94}">
      <dsp:nvSpPr>
        <dsp:cNvPr id="0" name=""/>
        <dsp:cNvSpPr/>
      </dsp:nvSpPr>
      <dsp:spPr>
        <a:xfrm>
          <a:off x="949888" y="559232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C0C7A6-8CAA-466F-8D79-37B13AA19800}">
      <dsp:nvSpPr>
        <dsp:cNvPr id="0" name=""/>
        <dsp:cNvSpPr/>
      </dsp:nvSpPr>
      <dsp:spPr>
        <a:xfrm>
          <a:off x="1122346" y="723067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Drupal 7 Ready</a:t>
          </a:r>
        </a:p>
      </dsp:txBody>
      <dsp:txXfrm>
        <a:off x="1151213" y="751934"/>
        <a:ext cx="1494388" cy="927863"/>
      </dsp:txXfrm>
    </dsp:sp>
    <dsp:sp modelId="{B231928C-6534-4387-9498-0F1D639790FB}">
      <dsp:nvSpPr>
        <dsp:cNvPr id="0" name=""/>
        <dsp:cNvSpPr/>
      </dsp:nvSpPr>
      <dsp:spPr>
        <a:xfrm>
          <a:off x="1368" y="1996239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0A6B19-9C5D-4413-A663-D3E2E1ACEA47}">
      <dsp:nvSpPr>
        <dsp:cNvPr id="0" name=""/>
        <dsp:cNvSpPr/>
      </dsp:nvSpPr>
      <dsp:spPr>
        <a:xfrm>
          <a:off x="173826" y="2160074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Quiz, Other Modules</a:t>
          </a:r>
        </a:p>
      </dsp:txBody>
      <dsp:txXfrm>
        <a:off x="202693" y="2188941"/>
        <a:ext cx="1494388" cy="927863"/>
      </dsp:txXfrm>
    </dsp:sp>
    <dsp:sp modelId="{6654751F-250B-497F-9E44-8DE929BF74F4}">
      <dsp:nvSpPr>
        <dsp:cNvPr id="0" name=""/>
        <dsp:cNvSpPr/>
      </dsp:nvSpPr>
      <dsp:spPr>
        <a:xfrm>
          <a:off x="1368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EEF5E6-5C2A-4BF2-80C2-3867EBEE1BD7}">
      <dsp:nvSpPr>
        <dsp:cNvPr id="0" name=""/>
        <dsp:cNvSpPr/>
      </dsp:nvSpPr>
      <dsp:spPr>
        <a:xfrm>
          <a:off x="173826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Simple DIY</a:t>
          </a:r>
        </a:p>
      </dsp:txBody>
      <dsp:txXfrm>
        <a:off x="202693" y="3625948"/>
        <a:ext cx="1494388" cy="927863"/>
      </dsp:txXfrm>
    </dsp:sp>
    <dsp:sp modelId="{A343EC20-32CB-4BF4-9D94-8F5077C7D823}">
      <dsp:nvSpPr>
        <dsp:cNvPr id="0" name=""/>
        <dsp:cNvSpPr/>
      </dsp:nvSpPr>
      <dsp:spPr>
        <a:xfrm>
          <a:off x="1898407" y="1996239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AB9F4C-FF42-4BB5-9195-F82ED4B33D4F}">
      <dsp:nvSpPr>
        <dsp:cNvPr id="0" name=""/>
        <dsp:cNvSpPr/>
      </dsp:nvSpPr>
      <dsp:spPr>
        <a:xfrm>
          <a:off x="2070865" y="2160074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Opigno LMS</a:t>
          </a:r>
        </a:p>
      </dsp:txBody>
      <dsp:txXfrm>
        <a:off x="2099732" y="2188941"/>
        <a:ext cx="1494388" cy="927863"/>
      </dsp:txXfrm>
    </dsp:sp>
    <dsp:sp modelId="{2B1A079C-CF9D-4832-B3FD-9045DAA6D81D}">
      <dsp:nvSpPr>
        <dsp:cNvPr id="0" name=""/>
        <dsp:cNvSpPr/>
      </dsp:nvSpPr>
      <dsp:spPr>
        <a:xfrm>
          <a:off x="1898407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02076-B05B-4030-A1F4-B196F6FBC7F5}">
      <dsp:nvSpPr>
        <dsp:cNvPr id="0" name=""/>
        <dsp:cNvSpPr/>
      </dsp:nvSpPr>
      <dsp:spPr>
        <a:xfrm>
          <a:off x="2070865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Huge Footprint</a:t>
          </a:r>
        </a:p>
      </dsp:txBody>
      <dsp:txXfrm>
        <a:off x="2099732" y="3625948"/>
        <a:ext cx="1494388" cy="927863"/>
      </dsp:txXfrm>
    </dsp:sp>
    <dsp:sp modelId="{D40B346E-C1E0-46A6-971A-CFDC3A2DC8C2}">
      <dsp:nvSpPr>
        <dsp:cNvPr id="0" name=""/>
        <dsp:cNvSpPr/>
      </dsp:nvSpPr>
      <dsp:spPr>
        <a:xfrm>
          <a:off x="5692485" y="559232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FE722-4D71-4397-A15B-434260C7156D}">
      <dsp:nvSpPr>
        <dsp:cNvPr id="0" name=""/>
        <dsp:cNvSpPr/>
      </dsp:nvSpPr>
      <dsp:spPr>
        <a:xfrm>
          <a:off x="5864943" y="723067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Drupal 8 Ready</a:t>
          </a:r>
        </a:p>
      </dsp:txBody>
      <dsp:txXfrm>
        <a:off x="5893810" y="751934"/>
        <a:ext cx="1494388" cy="927863"/>
      </dsp:txXfrm>
    </dsp:sp>
    <dsp:sp modelId="{3F0164D3-DD98-4332-99EF-84762CA60CD1}">
      <dsp:nvSpPr>
        <dsp:cNvPr id="0" name=""/>
        <dsp:cNvSpPr/>
      </dsp:nvSpPr>
      <dsp:spPr>
        <a:xfrm>
          <a:off x="3795446" y="1996239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4C503C-1DBC-4449-997D-3E8EECD59C1C}">
      <dsp:nvSpPr>
        <dsp:cNvPr id="0" name=""/>
        <dsp:cNvSpPr/>
      </dsp:nvSpPr>
      <dsp:spPr>
        <a:xfrm>
          <a:off x="3967904" y="2160074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Opigno (alpha)</a:t>
          </a:r>
        </a:p>
      </dsp:txBody>
      <dsp:txXfrm>
        <a:off x="3996771" y="2188941"/>
        <a:ext cx="1494388" cy="927863"/>
      </dsp:txXfrm>
    </dsp:sp>
    <dsp:sp modelId="{3EEC1AA6-9684-4D01-9774-D4DD813454E4}">
      <dsp:nvSpPr>
        <dsp:cNvPr id="0" name=""/>
        <dsp:cNvSpPr/>
      </dsp:nvSpPr>
      <dsp:spPr>
        <a:xfrm>
          <a:off x="3795446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FF99B5-F1D5-42D8-AD3B-FEE1430D8FB1}">
      <dsp:nvSpPr>
        <dsp:cNvPr id="0" name=""/>
        <dsp:cNvSpPr/>
      </dsp:nvSpPr>
      <dsp:spPr>
        <a:xfrm>
          <a:off x="3967904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Rebuilding with H5P</a:t>
          </a:r>
        </a:p>
      </dsp:txBody>
      <dsp:txXfrm>
        <a:off x="3996771" y="3625948"/>
        <a:ext cx="1494388" cy="927863"/>
      </dsp:txXfrm>
    </dsp:sp>
    <dsp:sp modelId="{CECEEC34-AC6C-4A98-91E2-7800F6A7F16D}">
      <dsp:nvSpPr>
        <dsp:cNvPr id="0" name=""/>
        <dsp:cNvSpPr/>
      </dsp:nvSpPr>
      <dsp:spPr>
        <a:xfrm>
          <a:off x="7589524" y="1996239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DD3A3A-F527-4EE9-A70C-8BCE3800B06F}">
      <dsp:nvSpPr>
        <dsp:cNvPr id="0" name=""/>
        <dsp:cNvSpPr/>
      </dsp:nvSpPr>
      <dsp:spPr>
        <a:xfrm>
          <a:off x="7761982" y="2160074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H5P</a:t>
          </a:r>
        </a:p>
      </dsp:txBody>
      <dsp:txXfrm>
        <a:off x="7790849" y="2188941"/>
        <a:ext cx="1494388" cy="927863"/>
      </dsp:txXfrm>
    </dsp:sp>
    <dsp:sp modelId="{4A5350F8-E698-448C-AD63-D6CDFC7F447B}">
      <dsp:nvSpPr>
        <dsp:cNvPr id="0" name=""/>
        <dsp:cNvSpPr/>
      </dsp:nvSpPr>
      <dsp:spPr>
        <a:xfrm>
          <a:off x="5692485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95DEF1-E713-4462-9DDC-1E20DE7AF681}">
      <dsp:nvSpPr>
        <dsp:cNvPr id="0" name=""/>
        <dsp:cNvSpPr/>
      </dsp:nvSpPr>
      <dsp:spPr>
        <a:xfrm>
          <a:off x="5864943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39 Libraries</a:t>
          </a:r>
        </a:p>
      </dsp:txBody>
      <dsp:txXfrm>
        <a:off x="5893810" y="3625948"/>
        <a:ext cx="1494388" cy="927863"/>
      </dsp:txXfrm>
    </dsp:sp>
    <dsp:sp modelId="{2A51075E-969E-4F83-B28E-FFB0E5F191EC}">
      <dsp:nvSpPr>
        <dsp:cNvPr id="0" name=""/>
        <dsp:cNvSpPr/>
      </dsp:nvSpPr>
      <dsp:spPr>
        <a:xfrm>
          <a:off x="7589524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0C3761-ECB3-4328-B7E5-43EE14DA6800}">
      <dsp:nvSpPr>
        <dsp:cNvPr id="0" name=""/>
        <dsp:cNvSpPr/>
      </dsp:nvSpPr>
      <dsp:spPr>
        <a:xfrm>
          <a:off x="7761982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Styled</a:t>
          </a:r>
        </a:p>
      </dsp:txBody>
      <dsp:txXfrm>
        <a:off x="7790849" y="3625948"/>
        <a:ext cx="1494388" cy="927863"/>
      </dsp:txXfrm>
    </dsp:sp>
    <dsp:sp modelId="{757AB89F-8B85-453D-A5A7-88B7B942840D}">
      <dsp:nvSpPr>
        <dsp:cNvPr id="0" name=""/>
        <dsp:cNvSpPr/>
      </dsp:nvSpPr>
      <dsp:spPr>
        <a:xfrm>
          <a:off x="9486563" y="3433246"/>
          <a:ext cx="1552122" cy="985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B9EBB4-0370-45C1-B46E-393785F1BD8B}">
      <dsp:nvSpPr>
        <dsp:cNvPr id="0" name=""/>
        <dsp:cNvSpPr/>
      </dsp:nvSpPr>
      <dsp:spPr>
        <a:xfrm>
          <a:off x="9659021" y="3597081"/>
          <a:ext cx="1552122" cy="9855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Import / Export</a:t>
          </a:r>
        </a:p>
      </dsp:txBody>
      <dsp:txXfrm>
        <a:off x="9687888" y="3625948"/>
        <a:ext cx="1494388" cy="92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A8AE-50EB-4CF1-B274-F0B366398738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2017 Addison Spencer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1398-7976-4F7F-BB2B-722B6774A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677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F8DB-9189-4AB2-BCF8-47DDE3E7EEB3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2017 Addison Spencer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2F79-0B85-4AF6-BD88-8D3009CA9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102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22E88-B009-48D4-8A6A-521243A6F507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Addison Spencer Consulting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2F79-0B85-4AF6-BD88-8D3009CA9F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1152" y="3384430"/>
            <a:ext cx="7168896" cy="619778"/>
          </a:xfrm>
        </p:spPr>
        <p:txBody>
          <a:bodyPr>
            <a:normAutofit/>
          </a:bodyPr>
          <a:lstStyle>
            <a:lvl1pPr marL="0" indent="0" algn="r">
              <a:buNone/>
              <a:defRPr lang="en-US" sz="3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66660" y="5600972"/>
            <a:ext cx="2723388" cy="65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5409A8B-60BB-47B5-B0DE-D5F64A655AAC}" type="datetime3">
              <a:rPr lang="en-US" sz="2400" smtClean="0">
                <a:latin typeface="+mn-lt"/>
              </a:rPr>
              <a:t>19 July 2018</a:t>
            </a:fld>
            <a:endParaRPr lang="fr-FR" sz="2400" dirty="0">
              <a:latin typeface="+mn-l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650402" y="3237302"/>
            <a:ext cx="7168896" cy="114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22A364-C32C-4ED6-AF6F-A7F2AF3A6D16}"/>
              </a:ext>
            </a:extLst>
          </p:cNvPr>
          <p:cNvGrpSpPr/>
          <p:nvPr/>
        </p:nvGrpSpPr>
        <p:grpSpPr>
          <a:xfrm>
            <a:off x="525376" y="820582"/>
            <a:ext cx="4307305" cy="2959708"/>
            <a:chOff x="4487776" y="1707913"/>
            <a:chExt cx="4307305" cy="29597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B79F40-5A18-4DA6-8AFB-DA24BB038451}"/>
                </a:ext>
              </a:extLst>
            </p:cNvPr>
            <p:cNvSpPr txBox="1"/>
            <p:nvPr/>
          </p:nvSpPr>
          <p:spPr>
            <a:xfrm>
              <a:off x="6015790" y="2129643"/>
              <a:ext cx="27792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V</a:t>
              </a:r>
              <a: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oters</a:t>
              </a:r>
              <a:b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 Pledge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AD9668-B419-4731-85D0-03C944F2838F}"/>
                </a:ext>
              </a:extLst>
            </p:cNvPr>
            <p:cNvSpPr txBox="1"/>
            <p:nvPr/>
          </p:nvSpPr>
          <p:spPr>
            <a:xfrm>
              <a:off x="4487776" y="2020743"/>
              <a:ext cx="190307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✋</a:t>
              </a:r>
              <a:endParaRPr lang="en-US" sz="16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5CBDC-0B1B-4908-889E-F1B79457C31B}"/>
                </a:ext>
              </a:extLst>
            </p:cNvPr>
            <p:cNvSpPr txBox="1"/>
            <p:nvPr/>
          </p:nvSpPr>
          <p:spPr>
            <a:xfrm>
              <a:off x="5944436" y="1707913"/>
              <a:ext cx="9604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8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✔</a:t>
              </a:r>
              <a:endParaRPr lang="en-US" sz="8800" dirty="0">
                <a:solidFill>
                  <a:srgbClr val="800000"/>
                </a:solidFill>
              </a:endParaRP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0CFC9D7B-2458-4EF5-9F8C-DDC8A8E23577}"/>
              </a:ext>
            </a:extLst>
          </p:cNvPr>
          <p:cNvSpPr txBox="1">
            <a:spLocks/>
          </p:cNvSpPr>
          <p:nvPr userDrawn="1"/>
        </p:nvSpPr>
        <p:spPr>
          <a:xfrm>
            <a:off x="1650402" y="3237302"/>
            <a:ext cx="7168896" cy="114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56A8C-E1B0-4000-B64D-6812BE931D15}"/>
              </a:ext>
            </a:extLst>
          </p:cNvPr>
          <p:cNvGrpSpPr/>
          <p:nvPr userDrawn="1"/>
        </p:nvGrpSpPr>
        <p:grpSpPr>
          <a:xfrm>
            <a:off x="525376" y="820582"/>
            <a:ext cx="4307305" cy="2959708"/>
            <a:chOff x="4487776" y="1707913"/>
            <a:chExt cx="4307305" cy="29597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ABC0A-F02B-4863-BBC1-980B55906F1A}"/>
                </a:ext>
              </a:extLst>
            </p:cNvPr>
            <p:cNvSpPr txBox="1"/>
            <p:nvPr/>
          </p:nvSpPr>
          <p:spPr>
            <a:xfrm>
              <a:off x="6015790" y="2129643"/>
              <a:ext cx="27792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V</a:t>
              </a:r>
              <a: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oters</a:t>
              </a:r>
              <a:b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</a:br>
              <a:r>
                <a:rPr lang="en-US" sz="5400" b="1" dirty="0">
                  <a:solidFill>
                    <a:srgbClr val="8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 Pledge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62324C-F112-4C3B-9DD8-5E29C5500DD1}"/>
                </a:ext>
              </a:extLst>
            </p:cNvPr>
            <p:cNvSpPr txBox="1"/>
            <p:nvPr/>
          </p:nvSpPr>
          <p:spPr>
            <a:xfrm>
              <a:off x="4487776" y="2020743"/>
              <a:ext cx="190307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✋</a:t>
              </a:r>
              <a:endParaRPr lang="en-US" sz="16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104C30-5A77-4BCC-9963-53A6776C6024}"/>
                </a:ext>
              </a:extLst>
            </p:cNvPr>
            <p:cNvSpPr txBox="1"/>
            <p:nvPr/>
          </p:nvSpPr>
          <p:spPr>
            <a:xfrm>
              <a:off x="5944436" y="1707913"/>
              <a:ext cx="9604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800000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✔</a:t>
              </a:r>
              <a:endParaRPr lang="en-US" sz="8800" dirty="0">
                <a:solidFill>
                  <a:srgbClr val="8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907569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1650402" y="3237302"/>
            <a:ext cx="7168896" cy="114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50402" y="2830286"/>
            <a:ext cx="7176606" cy="128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9B200E-C31A-4AFA-946F-A3ADC9D82066}"/>
              </a:ext>
            </a:extLst>
          </p:cNvPr>
          <p:cNvSpPr txBox="1">
            <a:spLocks/>
          </p:cNvSpPr>
          <p:nvPr userDrawn="1"/>
        </p:nvSpPr>
        <p:spPr>
          <a:xfrm>
            <a:off x="1650402" y="3237302"/>
            <a:ext cx="7168896" cy="114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E2C70-6E7E-4ADD-B472-DEFA09B3CE20}"/>
              </a:ext>
            </a:extLst>
          </p:cNvPr>
          <p:cNvSpPr txBox="1"/>
          <p:nvPr userDrawn="1"/>
        </p:nvSpPr>
        <p:spPr>
          <a:xfrm>
            <a:off x="1650402" y="2830286"/>
            <a:ext cx="7176606" cy="128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95355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889C4A5-61B5-4D0D-993C-8CABC9FA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23964"/>
            <a:ext cx="7691120" cy="10733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75F7DA6-6A02-45F8-8FDB-3F5B008B15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4D65436-7100-4F35-8BF6-D40F488FBC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1B028C2-1144-4C48-A2CE-1D8B2EDB61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DBC3891-153F-45FC-B800-39A6D9F7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8" y="1294449"/>
            <a:ext cx="11212419" cy="514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82116"/>
      </p:ext>
    </p:extLst>
  </p:cSld>
  <p:clrMapOvr>
    <a:masterClrMapping/>
  </p:clrMapOvr>
  <p:transition spd="slow">
    <p:wipe dir="r"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w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9286B3-FFDE-4123-9255-5C26B3808D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268" y="5935663"/>
            <a:ext cx="11212419" cy="446088"/>
          </a:xfrm>
        </p:spPr>
        <p:txBody>
          <a:bodyPr>
            <a:noAutofit/>
          </a:bodyPr>
          <a:lstStyle>
            <a:lvl1pPr marL="0" indent="0" algn="r">
              <a:buNone/>
              <a:defRPr sz="2400" i="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369F72-DD39-4173-AABE-4B85911D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23964"/>
            <a:ext cx="7691120" cy="10733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5BFF02-99B7-45FB-AD5B-9D41C570792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121A23-8BC7-480A-8395-941883B72D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76F38B-5959-4188-A623-4D29FB705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EBD4884-2140-4737-9F2D-CFBAED7B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8" y="1294450"/>
            <a:ext cx="11212419" cy="448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56602"/>
      </p:ext>
    </p:extLst>
  </p:cSld>
  <p:clrMapOvr>
    <a:masterClrMapping/>
  </p:clrMapOvr>
  <p:transition spd="slow">
    <p:wipe dir="r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8268" y="1238595"/>
            <a:ext cx="5303434" cy="5220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90300" y="1250108"/>
            <a:ext cx="5720387" cy="5201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E61BC1-CA19-4D12-B069-BC3E28A8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246184"/>
            <a:ext cx="7691120" cy="9076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AAE713-F954-4591-A56C-5A03D536CD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720B64-4BAD-44A2-B24C-312D9FC5FC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621E13-15F5-4F70-81BF-08D7B49779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7688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438046-72B8-4DD1-A687-0512C9FB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23964"/>
            <a:ext cx="7691120" cy="10733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6A77ED-C8ED-47CB-8F89-50E0B75C46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0766BE-878E-4731-ABC0-150700F86F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EFEE2D-22B0-4A53-AB36-E2771A5D74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BDA22B0-5FC7-4FBE-97A1-E0402AD51E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8268" y="1238595"/>
            <a:ext cx="5303434" cy="46272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47FC01B-2059-4C55-882A-0881365EB4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0300" y="1250108"/>
            <a:ext cx="5720387" cy="46272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0EC5CCF-4BB5-4FE1-9D3E-8348681060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268" y="5935663"/>
            <a:ext cx="11212419" cy="446088"/>
          </a:xfrm>
        </p:spPr>
        <p:txBody>
          <a:bodyPr>
            <a:noAutofit/>
          </a:bodyPr>
          <a:lstStyle>
            <a:lvl1pPr marL="0" indent="0" algn="r">
              <a:buNone/>
              <a:defRPr sz="2400" i="0"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932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E4373B-F547-413C-BD92-DE389DCA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880" y="23964"/>
            <a:ext cx="7691120" cy="10733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0800D-C2BC-4551-9F3C-F0B35BAE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BAC00-9A90-4932-8E3B-95CF1C8C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C2A9A-11DA-45F0-A3B5-B591B585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4990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72077" y="3342610"/>
            <a:ext cx="104648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 i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1139-3041-4415-8A1D-CF9ED556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4F85-4282-4F47-A3B4-4AECEE06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D170-61D4-49F8-A4D5-09EC770E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473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A1BCC64-BFCF-4850-A3BF-4AF7AB06CA01}"/>
              </a:ext>
            </a:extLst>
          </p:cNvPr>
          <p:cNvSpPr txBox="1"/>
          <p:nvPr/>
        </p:nvSpPr>
        <p:spPr>
          <a:xfrm>
            <a:off x="10160" y="257703"/>
            <a:ext cx="12188952" cy="731520"/>
          </a:xfrm>
          <a:prstGeom prst="rect">
            <a:avLst/>
          </a:prstGeom>
          <a:gradFill flip="none" rotWithShape="1">
            <a:gsLst>
              <a:gs pos="0">
                <a:srgbClr val="556472">
                  <a:alpha val="30000"/>
                </a:srgbClr>
              </a:gs>
              <a:gs pos="49000">
                <a:srgbClr val="2C3E50"/>
              </a:gs>
              <a:gs pos="27000">
                <a:srgbClr val="556472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268" y="1294449"/>
            <a:ext cx="11212419" cy="514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3102" y="6536331"/>
            <a:ext cx="183758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B08E-5C6C-43E6-9069-ECD1B16D56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98268" y="6501311"/>
            <a:ext cx="181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7077" y="64739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880" y="116378"/>
            <a:ext cx="7409807" cy="107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D9DF6-EBD5-40A1-B208-7991E28FB09A}"/>
              </a:ext>
            </a:extLst>
          </p:cNvPr>
          <p:cNvSpPr txBox="1"/>
          <p:nvPr/>
        </p:nvSpPr>
        <p:spPr>
          <a:xfrm>
            <a:off x="150846" y="0"/>
            <a:ext cx="50292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2C3E50">
                  <a:alpha val="20000"/>
                </a:srgbClr>
              </a:gs>
              <a:gs pos="100000">
                <a:srgbClr val="2C3E50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FBEF5-6C8B-4677-92F7-43C4C08AECB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" y="68753"/>
            <a:ext cx="4363059" cy="952633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41750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 dir="r"/>
  </p:transition>
  <p:hf hdr="0"/>
  <p:txStyles>
    <p:titleStyle>
      <a:lvl1pPr algn="r" defTabSz="6858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6F546-43C7-467C-806D-7BB036DD1E14}"/>
              </a:ext>
            </a:extLst>
          </p:cNvPr>
          <p:cNvSpPr txBox="1"/>
          <p:nvPr/>
        </p:nvSpPr>
        <p:spPr>
          <a:xfrm>
            <a:off x="5044815" y="3424853"/>
            <a:ext cx="126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[click to begin]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EC551-605A-4EB6-8A6E-0F0DD326788E}"/>
              </a:ext>
            </a:extLst>
          </p:cNvPr>
          <p:cNvSpPr txBox="1"/>
          <p:nvPr/>
        </p:nvSpPr>
        <p:spPr>
          <a:xfrm>
            <a:off x="6015798" y="2130767"/>
            <a:ext cx="2827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C3E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oters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6880F-9D17-4B10-9612-53AFB09F06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5263" y="6524625"/>
            <a:ext cx="1836737" cy="333375"/>
          </a:xfrm>
        </p:spPr>
        <p:txBody>
          <a:bodyPr/>
          <a:lstStyle/>
          <a:p>
            <a:fld id="{7F3DB08E-5C6C-43E6-9069-ECD1B16D5663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19527-F5C5-49E5-A8B3-0BCFD0D7CB0C}"/>
              </a:ext>
            </a:extLst>
          </p:cNvPr>
          <p:cNvSpPr txBox="1"/>
          <p:nvPr/>
        </p:nvSpPr>
        <p:spPr>
          <a:xfrm>
            <a:off x="4487783" y="2020731"/>
            <a:ext cx="1903076" cy="26468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FF99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✋</a:t>
            </a:r>
            <a:endParaRPr lang="en-US" sz="16600" dirty="0">
              <a:solidFill>
                <a:srgbClr val="FFFF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1A282-41C9-437C-9670-A1A0846F3FA6}"/>
              </a:ext>
            </a:extLst>
          </p:cNvPr>
          <p:cNvSpPr/>
          <p:nvPr/>
        </p:nvSpPr>
        <p:spPr>
          <a:xfrm>
            <a:off x="4223090" y="2514022"/>
            <a:ext cx="770021" cy="63767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1CA3D-18B9-4E7C-9924-EAEB86B43B09}"/>
              </a:ext>
            </a:extLst>
          </p:cNvPr>
          <p:cNvSpPr txBox="1"/>
          <p:nvPr/>
        </p:nvSpPr>
        <p:spPr>
          <a:xfrm>
            <a:off x="4223090" y="2020731"/>
            <a:ext cx="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00786A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rgbClr val="00786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162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14401 -0.0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50"/>
                            </p:stCondLst>
                            <p:childTnLst>
                              <p:par>
                                <p:cTn id="32" presetID="2" presetClass="exit" presetSubtype="9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  <p:bldP spid="2" grpId="1"/>
      <p:bldP spid="2" grpId="2"/>
      <p:bldP spid="10" grpId="0"/>
      <p:bldP spid="10" grpId="1"/>
      <p:bldP spid="10" grpId="2"/>
      <p:bldP spid="9" grpId="0" animBg="1"/>
      <p:bldP spid="9" grpId="1" animBg="1"/>
      <p:bldP spid="9" grpId="2" animBg="1"/>
      <p:bldP spid="9" grpId="3" animBg="1"/>
      <p:bldP spid="8" grpId="0"/>
      <p:bldP spid="8" grpId="1"/>
      <p:bldP spid="8" grpId="3"/>
      <p:bldP spid="8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8E78B-1881-466F-8122-2E0493C655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Article</a:t>
            </a:r>
          </a:p>
          <a:p>
            <a:pPr lvl="1"/>
            <a:r>
              <a:rPr lang="en-US" dirty="0"/>
              <a:t>Posts, announcements</a:t>
            </a:r>
          </a:p>
          <a:p>
            <a:r>
              <a:rPr lang="en-US" dirty="0"/>
              <a:t>Challenge Question</a:t>
            </a:r>
          </a:p>
          <a:p>
            <a:pPr lvl="1"/>
            <a:r>
              <a:rPr lang="en-US" dirty="0"/>
              <a:t>Question</a:t>
            </a:r>
          </a:p>
          <a:p>
            <a:pPr lvl="1"/>
            <a:r>
              <a:rPr lang="en-US" dirty="0"/>
              <a:t>Correct, Incorrect Answers</a:t>
            </a:r>
          </a:p>
          <a:p>
            <a:pPr lvl="1"/>
            <a:r>
              <a:rPr lang="en-US" dirty="0"/>
              <a:t>Tags: Difficulty, Topic</a:t>
            </a:r>
          </a:p>
          <a:p>
            <a:r>
              <a:rPr lang="en-US" dirty="0"/>
              <a:t>Event</a:t>
            </a:r>
          </a:p>
          <a:p>
            <a:pPr lvl="1"/>
            <a:r>
              <a:rPr lang="en-US" dirty="0"/>
              <a:t>Calendar</a:t>
            </a:r>
          </a:p>
          <a:p>
            <a:pPr lvl="1"/>
            <a:r>
              <a:rPr lang="en-US" dirty="0"/>
              <a:t>Participants (Groups, Individuals)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111F6F-1010-49A1-A9DF-982EB0A00F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89663" y="2403853"/>
            <a:ext cx="5721350" cy="28932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AD44BA-E90D-4DF8-91F5-8030C53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 Content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7FFD-8D36-4778-AEFD-54826DF0FB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1CF847-6C1E-43AC-BE40-478208A8EB7D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8104-EB4A-41A9-B250-58F00E73E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4E639-1B01-4FE3-A658-FE173D943B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9F00F7-65FE-44D6-A55F-B177949E05B1}"/>
              </a:ext>
            </a:extLst>
          </p:cNvPr>
          <p:cNvSpPr/>
          <p:nvPr/>
        </p:nvSpPr>
        <p:spPr>
          <a:xfrm>
            <a:off x="6234113" y="3598606"/>
            <a:ext cx="5577840" cy="85540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045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EE34EEF6-6546-4BF7-8638-BA6FB2746F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8500" y="1464880"/>
            <a:ext cx="5303838" cy="4768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Content Placeholder 2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534B82A-B65F-4211-82F3-1D1D2A07288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3" y="2231475"/>
            <a:ext cx="5721350" cy="3238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D3C50-0595-4ACC-B1CE-2FAB3464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Moderation/Workflow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CB7A8-C8F0-44B8-8458-70F255862E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E45BE8-FE9C-4C56-95C4-55C52E01D6F5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69B9-1BC1-468C-81F2-A09E0E52E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B949B-0C3F-4E33-9F7B-24EE630389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412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6B57-64D2-4153-AFD5-EBCC5C86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with Composer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9810E-EF90-4CCC-88D0-77245D07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CBFAD-D62D-4D6A-8EF3-13719B52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59377-A29E-4127-A0E5-60834063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725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66E952-D541-4C29-9C46-727945482D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Options</a:t>
            </a:r>
          </a:p>
          <a:p>
            <a:pPr lvl="1"/>
            <a:r>
              <a:rPr lang="en-US" dirty="0"/>
              <a:t>One-click install (Softaculous)</a:t>
            </a:r>
          </a:p>
          <a:p>
            <a:pPr lvl="1"/>
            <a:r>
              <a:rPr lang="en-US" dirty="0" err="1"/>
              <a:t>Drush</a:t>
            </a:r>
            <a:endParaRPr lang="en-US" dirty="0"/>
          </a:p>
          <a:p>
            <a:pPr lvl="1"/>
            <a:r>
              <a:rPr lang="en-US" dirty="0"/>
              <a:t>Distributions</a:t>
            </a:r>
          </a:p>
          <a:p>
            <a:r>
              <a:rPr lang="en-US" dirty="0"/>
              <a:t>Extend</a:t>
            </a:r>
          </a:p>
          <a:p>
            <a:pPr lvl="1"/>
            <a:r>
              <a:rPr lang="en-US" dirty="0"/>
              <a:t>Modules </a:t>
            </a:r>
          </a:p>
          <a:p>
            <a:pPr lvl="2"/>
            <a:r>
              <a:rPr lang="en-US" dirty="0"/>
              <a:t>UI or </a:t>
            </a:r>
            <a:r>
              <a:rPr lang="en-US" dirty="0" err="1"/>
              <a:t>Drush</a:t>
            </a:r>
            <a:endParaRPr lang="en-US" dirty="0"/>
          </a:p>
          <a:p>
            <a:pPr lvl="1"/>
            <a:r>
              <a:rPr lang="en-US" dirty="0"/>
              <a:t>Libraries</a:t>
            </a:r>
          </a:p>
          <a:p>
            <a:pPr lvl="2"/>
            <a:r>
              <a:rPr lang="en-US" dirty="0" err="1"/>
              <a:t>Drush</a:t>
            </a:r>
            <a:r>
              <a:rPr lang="en-US" dirty="0"/>
              <a:t> or manually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03F104-6CC0-4B85-A82E-DFEA9D6036C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Upgrades</a:t>
            </a:r>
          </a:p>
          <a:p>
            <a:pPr lvl="1"/>
            <a:r>
              <a:rPr lang="en-US" dirty="0"/>
              <a:t>Core</a:t>
            </a:r>
          </a:p>
          <a:p>
            <a:pPr lvl="2"/>
            <a:r>
              <a:rPr lang="en-US" dirty="0" err="1"/>
              <a:t>Drush</a:t>
            </a:r>
            <a:endParaRPr lang="en-US" dirty="0"/>
          </a:p>
          <a:p>
            <a:pPr lvl="2"/>
            <a:r>
              <a:rPr lang="en-US" dirty="0"/>
              <a:t>Softaculous (when it’s ready)</a:t>
            </a:r>
          </a:p>
          <a:p>
            <a:pPr lvl="2"/>
            <a:r>
              <a:rPr lang="en-US" dirty="0"/>
              <a:t>Manual</a:t>
            </a:r>
          </a:p>
          <a:p>
            <a:pPr lvl="1"/>
            <a:r>
              <a:rPr lang="en-US" dirty="0"/>
              <a:t>Modules</a:t>
            </a:r>
          </a:p>
          <a:p>
            <a:pPr lvl="2"/>
            <a:r>
              <a:rPr lang="en-US" dirty="0"/>
              <a:t>Recommended releases in UI</a:t>
            </a:r>
          </a:p>
          <a:p>
            <a:pPr lvl="2"/>
            <a:r>
              <a:rPr lang="en-US" dirty="0"/>
              <a:t>Dev releases by </a:t>
            </a:r>
            <a:r>
              <a:rPr lang="en-US" dirty="0" err="1"/>
              <a:t>Drush</a:t>
            </a:r>
            <a:r>
              <a:rPr lang="en-US" dirty="0"/>
              <a:t> or manual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0DD894E-D855-46DC-8EC8-A8852140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Drupal 7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8443-25B5-4EF3-BC52-1BF10E34648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00813"/>
            <a:ext cx="1816100" cy="365125"/>
          </a:xfrm>
        </p:spPr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2EB8-5D40-48CC-9F8D-60ECFAC4A78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73825"/>
            <a:ext cx="4114800" cy="365125"/>
          </a:xfrm>
        </p:spPr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1639-D239-481B-A1C2-C0C5A1C8F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3675" y="6535738"/>
            <a:ext cx="1838325" cy="331787"/>
          </a:xfrm>
        </p:spPr>
        <p:txBody>
          <a:bodyPr/>
          <a:lstStyle/>
          <a:p>
            <a:fld id="{7F3DB08E-5C6C-43E6-9069-ECD1B16D56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2059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13DBAA-A6B2-4B83-880F-EBAE286657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Composer?</a:t>
            </a:r>
          </a:p>
          <a:p>
            <a:pPr lvl="1"/>
            <a:r>
              <a:rPr lang="en-US" dirty="0"/>
              <a:t>Core, modules declare dependencies in .json file</a:t>
            </a:r>
          </a:p>
          <a:p>
            <a:pPr lvl="1"/>
            <a:r>
              <a:rPr lang="en-US" dirty="0"/>
              <a:t>Composer calculates compatible versions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Require HOTDOG BEER</a:t>
            </a:r>
          </a:p>
          <a:p>
            <a:pPr lvl="2"/>
            <a:r>
              <a:rPr lang="en-US" dirty="0"/>
              <a:t>Get HOTDOG, BUN, BEER, GLASS</a:t>
            </a:r>
          </a:p>
          <a:p>
            <a:pPr lvl="1"/>
            <a:r>
              <a:rPr lang="en-US" dirty="0"/>
              <a:t>Require BEER:12oz</a:t>
            </a:r>
          </a:p>
          <a:p>
            <a:pPr lvl="2"/>
            <a:r>
              <a:rPr lang="en-US" dirty="0"/>
              <a:t>GLASS cannot be less than 12oz</a:t>
            </a:r>
          </a:p>
          <a:p>
            <a:pPr lvl="2"/>
            <a:r>
              <a:rPr lang="en-US" dirty="0"/>
              <a:t>GLASS can upgrade to higher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A617D4-CDA3-4304-8923-CA4A318936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Composer</a:t>
            </a:r>
          </a:p>
          <a:p>
            <a:pPr lvl="1"/>
            <a:r>
              <a:rPr lang="en-US" dirty="0" err="1"/>
              <a:t>composer.json</a:t>
            </a:r>
            <a:r>
              <a:rPr lang="en-US" dirty="0"/>
              <a:t> defines paths</a:t>
            </a:r>
          </a:p>
          <a:p>
            <a:pPr lvl="1"/>
            <a:r>
              <a:rPr lang="en-US" dirty="0"/>
              <a:t>Modules, themes use different path than UI-installed</a:t>
            </a:r>
          </a:p>
          <a:p>
            <a:pPr lvl="2"/>
            <a:r>
              <a:rPr lang="en-US" dirty="0"/>
              <a:t>[d8]/modules/</a:t>
            </a:r>
            <a:r>
              <a:rPr lang="en-US" dirty="0" err="1">
                <a:highlight>
                  <a:srgbClr val="FFFF00"/>
                </a:highlight>
              </a:rPr>
              <a:t>contrib</a:t>
            </a:r>
            <a:r>
              <a:rPr lang="en-US" dirty="0"/>
              <a:t>/…</a:t>
            </a:r>
          </a:p>
          <a:p>
            <a:pPr lvl="2"/>
            <a:r>
              <a:rPr lang="en-US" dirty="0"/>
              <a:t>[d8]/themes/</a:t>
            </a:r>
            <a:r>
              <a:rPr lang="en-US" dirty="0" err="1">
                <a:highlight>
                  <a:srgbClr val="FFFF00"/>
                </a:highlight>
              </a:rPr>
              <a:t>contrib</a:t>
            </a:r>
            <a:r>
              <a:rPr lang="en-US" dirty="0"/>
              <a:t>/…</a:t>
            </a:r>
          </a:p>
          <a:p>
            <a:pPr lvl="1"/>
            <a:r>
              <a:rPr lang="en-US" dirty="0"/>
              <a:t>Libraries cannot install from UI</a:t>
            </a:r>
          </a:p>
          <a:p>
            <a:pPr lvl="1"/>
            <a:r>
              <a:rPr lang="en-US" dirty="0"/>
              <a:t>Learn commands</a:t>
            </a:r>
          </a:p>
          <a:p>
            <a:pPr lvl="2"/>
            <a:r>
              <a:rPr lang="en-US" dirty="0"/>
              <a:t>why/why-not</a:t>
            </a:r>
          </a:p>
          <a:p>
            <a:pPr lvl="2"/>
            <a:r>
              <a:rPr lang="en-US" dirty="0"/>
              <a:t>require/remove</a:t>
            </a:r>
          </a:p>
          <a:p>
            <a:pPr lvl="2"/>
            <a:r>
              <a:rPr lang="en-US" dirty="0"/>
              <a:t>outdated</a:t>
            </a:r>
          </a:p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305CDC0-BC38-400F-9D22-6D617483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D8 with Composer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8443-25B5-4EF3-BC52-1BF10E34648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00813"/>
            <a:ext cx="1816100" cy="365125"/>
          </a:xfrm>
        </p:spPr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2EB8-5D40-48CC-9F8D-60ECFAC4A78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73825"/>
            <a:ext cx="4114800" cy="365125"/>
          </a:xfrm>
        </p:spPr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1639-D239-481B-A1C2-C0C5A1C8F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53675" y="6535738"/>
            <a:ext cx="1838325" cy="331787"/>
          </a:xfrm>
        </p:spPr>
        <p:txBody>
          <a:bodyPr/>
          <a:lstStyle/>
          <a:p>
            <a:fld id="{7F3DB08E-5C6C-43E6-9069-ECD1B16D56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868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D72-7E99-4F28-A24C-6409767A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Modules You Need (Demo H5P)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07351-9274-4119-83B7-4C48C645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23ECA-8D2D-4565-B702-0B2641E7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9E607-4157-4025-B585-08576F07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3299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FAB016-0125-4CCA-8C2C-91CCA63ACC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ready for D8</a:t>
            </a:r>
          </a:p>
          <a:p>
            <a:pPr lvl="1"/>
            <a:r>
              <a:rPr lang="en-US" dirty="0"/>
              <a:t>Quiz Module (D7)</a:t>
            </a:r>
          </a:p>
          <a:p>
            <a:r>
              <a:rPr lang="en-US" dirty="0"/>
              <a:t>Opigno LMS</a:t>
            </a:r>
          </a:p>
          <a:p>
            <a:pPr lvl="1"/>
            <a:r>
              <a:rPr lang="en-US" dirty="0"/>
              <a:t>Can manage full curricula</a:t>
            </a:r>
          </a:p>
          <a:p>
            <a:pPr lvl="2"/>
            <a:r>
              <a:rPr lang="en-US" dirty="0"/>
              <a:t>But comes with bloat</a:t>
            </a:r>
          </a:p>
          <a:p>
            <a:pPr lvl="2"/>
            <a:r>
              <a:rPr lang="en-US" dirty="0"/>
              <a:t>Some old modules still in alpha</a:t>
            </a:r>
          </a:p>
          <a:p>
            <a:pPr lvl="1"/>
            <a:r>
              <a:rPr lang="en-US" dirty="0"/>
              <a:t>D8 version still in alpha</a:t>
            </a:r>
          </a:p>
          <a:p>
            <a:pPr lvl="2"/>
            <a:r>
              <a:rPr lang="en-US" dirty="0"/>
              <a:t>Will use new </a:t>
            </a:r>
            <a:r>
              <a:rPr lang="en-US" i="1" dirty="0"/>
              <a:t>H5P </a:t>
            </a:r>
            <a:r>
              <a:rPr lang="en-US" dirty="0"/>
              <a:t>libraries instead of porting D7 modules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40F079-AE3B-4EF5-A7D3-A6A647EFAF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H5P Interactive Content</a:t>
            </a:r>
          </a:p>
          <a:p>
            <a:pPr lvl="1"/>
            <a:r>
              <a:rPr lang="en-US" dirty="0"/>
              <a:t>39 libraries of content type</a:t>
            </a:r>
          </a:p>
          <a:p>
            <a:pPr lvl="2"/>
            <a:r>
              <a:rPr lang="en-US" dirty="0"/>
              <a:t>Multiple choice, fill-in-the-blank, etc.</a:t>
            </a:r>
          </a:p>
          <a:p>
            <a:pPr lvl="1"/>
            <a:r>
              <a:rPr lang="en-US" dirty="0"/>
              <a:t>Delivered in iFrame</a:t>
            </a:r>
          </a:p>
          <a:p>
            <a:pPr lvl="1"/>
            <a:r>
              <a:rPr lang="en-US" dirty="0"/>
              <a:t>Attractively themed, modern feel</a:t>
            </a:r>
          </a:p>
          <a:p>
            <a:pPr lvl="1"/>
            <a:r>
              <a:rPr lang="en-US" dirty="0"/>
              <a:t>Responsive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5F913-8050-43AF-82E5-E0D8F85B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Question (Quiz) Type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949A-0FA1-47A4-AFDE-131092C176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pPr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F39A-233B-465A-9E89-3C876A7C89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0E48A-9037-4458-A44A-0AF23F7C62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217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B024-9FFD-4261-B4A9-A3B41AC1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Drupal 8 Ready?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887EC-B946-4649-BCCE-13838BB2A9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0AE0-2D1D-4C9F-9F5C-C6F384BB1D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3D2D-44C5-4B33-B098-CF7C4EBCA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97090811-40EE-4D35-8D70-19C43826F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29784"/>
              </p:ext>
            </p:extLst>
          </p:nvPr>
        </p:nvGraphicFramePr>
        <p:xfrm>
          <a:off x="698500" y="1293813"/>
          <a:ext cx="11212513" cy="514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68976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B02276-FFC9-4461-A0D4-9C32E5BF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H5P Interactive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348EB-74DE-43D6-9FF9-9AD513A333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DEB32-5391-4536-9220-9D29BCA9409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FCFB5-B8CC-424C-9A19-2F85A26E68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18</a:t>
            </a:fld>
            <a:endParaRPr lang="en-US" dirty="0"/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18E2DC57-18BE-4DA2-BC62-382CE4F9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8" y="1238595"/>
            <a:ext cx="3723046" cy="52022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C36BF41-2BBB-43E8-A7C6-3E56FB4B89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H5P.org</a:t>
            </a:r>
          </a:p>
          <a:p>
            <a:pPr lvl="1"/>
            <a:r>
              <a:rPr lang="en-US" dirty="0"/>
              <a:t>Open source</a:t>
            </a:r>
          </a:p>
          <a:p>
            <a:pPr lvl="1"/>
            <a:r>
              <a:rPr lang="en-US" dirty="0"/>
              <a:t>39+ Library Types</a:t>
            </a:r>
          </a:p>
          <a:p>
            <a:pPr lvl="1"/>
            <a:r>
              <a:rPr lang="en-US" dirty="0"/>
              <a:t>Regularly updated</a:t>
            </a:r>
          </a:p>
          <a:p>
            <a:pPr lvl="1"/>
            <a:r>
              <a:rPr lang="en-US" dirty="0"/>
              <a:t>Displays in iFrame</a:t>
            </a:r>
          </a:p>
          <a:p>
            <a:pPr lvl="1"/>
            <a:r>
              <a:rPr lang="en-US" dirty="0"/>
              <a:t>Attractively styled, no theming required</a:t>
            </a:r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D504A9E2-D29E-482A-84DA-6E76F74D53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72" y="1241975"/>
            <a:ext cx="3373376" cy="52022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776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BED6DBF-F0B8-4522-9E0C-3E092B9C30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H5P Interactive Content</a:t>
            </a:r>
          </a:p>
          <a:p>
            <a:pPr lvl="1"/>
            <a:r>
              <a:rPr lang="en-US" sz="2000" dirty="0"/>
              <a:t>Open source libraries</a:t>
            </a:r>
          </a:p>
          <a:p>
            <a:pPr lvl="1"/>
            <a:r>
              <a:rPr lang="en-US" sz="2000" dirty="0"/>
              <a:t>Replaces Quiz modules</a:t>
            </a:r>
          </a:p>
          <a:p>
            <a:r>
              <a:rPr lang="en-US" sz="2400" dirty="0"/>
              <a:t>Taxonomies</a:t>
            </a:r>
          </a:p>
          <a:p>
            <a:pPr lvl="1"/>
            <a:r>
              <a:rPr lang="en-US" sz="2000" dirty="0"/>
              <a:t>Useful for weight sorting</a:t>
            </a:r>
          </a:p>
          <a:p>
            <a:pPr lvl="1"/>
            <a:r>
              <a:rPr lang="en-US" sz="2000" dirty="0"/>
              <a:t>Challenging for parent terms</a:t>
            </a:r>
          </a:p>
          <a:p>
            <a:r>
              <a:rPr lang="en-US" sz="2400" dirty="0"/>
              <a:t>Views</a:t>
            </a:r>
          </a:p>
          <a:p>
            <a:pPr lvl="1"/>
            <a:r>
              <a:rPr lang="en-US" sz="2000" dirty="0"/>
              <a:t>Become expert in Views!!!!!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A041461-4AA6-4FEB-8394-704B48674B2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96606" y="1148163"/>
            <a:ext cx="7314407" cy="5071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26D75-EEA0-4BE6-94A0-30CA1663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F3DC-36FA-4815-A1EA-B8C007F7A1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FF874D-22FB-4BC8-9DB6-0A13B37EE651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164A-6E67-4030-86FF-D0AA83C002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C8C8F-36C5-4EC6-ADE3-46EB92D126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9763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5B9965-D52B-4CE5-AAFF-D9A6D3E3B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“What does a Do-It-Yourself Site Builder need to know to work with Drupal 8?”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A0DCC-B490-4926-8008-7551FA7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EBCF0B-FF19-444A-8A99-DCD50A68B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65588"/>
              </p:ext>
            </p:extLst>
          </p:nvPr>
        </p:nvGraphicFramePr>
        <p:xfrm>
          <a:off x="698500" y="1293813"/>
          <a:ext cx="11212513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5266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A410172-CFE3-4FC5-8DFE-C5B40ACBC5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8499" y="1400174"/>
            <a:ext cx="7159701" cy="4657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4FDA778-8E8F-4DB9-B814-58C218BE0E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03441" y="1400174"/>
            <a:ext cx="3907246" cy="46577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299CC73-C504-46EE-A847-1C05D293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Challenge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79DA7-AD24-4B92-B69B-E6AC9AFCCF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BF9C4A-E18C-4116-9ED6-69A1816D832B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4728-4E74-431F-895E-6312AA10C2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2018 Addison Spencer Consulting LLC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7F2D5-8FB1-4C09-8F33-6BD8F256D3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1778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5346-3E70-4E2C-A616-8126A033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Build, Theme, Go Live, Repeat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4575D-C1B8-4CFF-95D3-DAF8141C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A4BC-E785-402A-A2AE-3C95F3EFA783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F8A8F-85B0-495C-B26C-C6E958C0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5C4DD-7D1B-4A8F-8EF8-41229F87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331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AD4D-3E7A-4770-A4BE-45E69706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Configuration: Production &amp; Test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B4890-C6AA-4238-88E2-01FAD64201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3E1F4-519B-42B4-AFE3-4EF659D07A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07A8-11AA-4E9B-910F-1FD3832FD2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62303-E514-4FDC-B4EE-5DE584F7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2 Environments</a:t>
            </a:r>
          </a:p>
          <a:p>
            <a:pPr lvl="1"/>
            <a:r>
              <a:rPr lang="en-US" dirty="0"/>
              <a:t>Production environment (PROD) for your last “safe” build</a:t>
            </a:r>
          </a:p>
          <a:p>
            <a:pPr lvl="1"/>
            <a:r>
              <a:rPr lang="en-US" dirty="0"/>
              <a:t>Staging environment (TEST) for development, tweaks</a:t>
            </a:r>
          </a:p>
          <a:p>
            <a:pPr lvl="1"/>
            <a:r>
              <a:rPr lang="en-US" dirty="0"/>
              <a:t>Periodically commit changes to Production</a:t>
            </a:r>
          </a:p>
          <a:p>
            <a:r>
              <a:rPr lang="en-US" dirty="0"/>
              <a:t>Use Configuration Management</a:t>
            </a:r>
          </a:p>
          <a:p>
            <a:pPr lvl="1"/>
            <a:r>
              <a:rPr lang="en-US" dirty="0"/>
              <a:t>Both sites share a Site ID (hash)</a:t>
            </a:r>
          </a:p>
          <a:p>
            <a:pPr lvl="1"/>
            <a:r>
              <a:rPr lang="en-US" dirty="0"/>
              <a:t>UI includes Configuration Sync to import/export configuration</a:t>
            </a:r>
          </a:p>
          <a:p>
            <a:pPr lvl="1"/>
            <a:r>
              <a:rPr lang="en-US" dirty="0"/>
              <a:t>Config Split allows configuration differences between PROD &amp; TEST</a:t>
            </a:r>
          </a:p>
        </p:txBody>
      </p:sp>
    </p:spTree>
    <p:extLst>
      <p:ext uri="{BB962C8B-B14F-4D97-AF65-F5344CB8AC3E}">
        <p14:creationId xmlns:p14="http://schemas.microsoft.com/office/powerpoint/2010/main" val="320940550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0018-18F6-40B8-BE28-D6C8F144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90CCA-4CB8-470B-BE70-D0692ABA73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23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89413-720F-4133-B6DF-28CC61D450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02BCC-AE1B-416C-8FC7-15DC7E047FE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973C7-27AB-4BC6-A9BA-12C5095C63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Logical arrangement of Content</a:t>
            </a:r>
          </a:p>
          <a:p>
            <a:pPr lvl="1"/>
            <a:r>
              <a:rPr lang="en-US" dirty="0"/>
              <a:t>Select by Type, Taxonomy, etc.</a:t>
            </a:r>
          </a:p>
          <a:p>
            <a:pPr lvl="1"/>
            <a:r>
              <a:rPr lang="en-US" dirty="0"/>
              <a:t>Entity References link other items</a:t>
            </a:r>
          </a:p>
          <a:p>
            <a:pPr lvl="1"/>
            <a:r>
              <a:rPr lang="en-US" dirty="0"/>
              <a:t>Link fields to other content</a:t>
            </a:r>
          </a:p>
          <a:p>
            <a:pPr lvl="1"/>
            <a:r>
              <a:rPr lang="en-US" dirty="0"/>
              <a:t>Filters</a:t>
            </a:r>
          </a:p>
          <a:p>
            <a:pPr lvl="2"/>
            <a:r>
              <a:rPr lang="en-US" dirty="0"/>
              <a:t>Exposed to User</a:t>
            </a:r>
          </a:p>
          <a:p>
            <a:pPr lvl="2"/>
            <a:r>
              <a:rPr lang="en-US" dirty="0"/>
              <a:t>Contextual based on the page ID, User ID, etc.</a:t>
            </a:r>
          </a:p>
          <a:p>
            <a:pPr lvl="1"/>
            <a:r>
              <a:rPr lang="en-US" dirty="0"/>
              <a:t>Group, Sort, Page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CB8943-28DA-436E-B41C-1D3496D2A1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Static content (About, Privacy, Contact, etc.) may not need Views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419BC57-3503-411E-8335-4D22D0094B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89663" y="1523624"/>
            <a:ext cx="5721350" cy="40790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93126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5479-0792-49E6-A6AA-7D5413A7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Cycles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598CF-D0BF-4DAE-B76C-2B87509984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F29A9-A001-4ED2-9525-6F0EEBEE3F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7542F-D596-4BBC-A7B0-A5A7BA6FEB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FCA6D-FDB1-4C64-90F3-2C25D7C8F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DIY is </a:t>
            </a:r>
            <a:r>
              <a:rPr lang="en-US" i="1" dirty="0"/>
              <a:t>so</a:t>
            </a:r>
            <a:r>
              <a:rPr lang="en-US" dirty="0"/>
              <a:t> agile…</a:t>
            </a:r>
          </a:p>
          <a:p>
            <a:pPr lvl="1"/>
            <a:r>
              <a:rPr lang="en-US" dirty="0"/>
              <a:t>Remember your requirements</a:t>
            </a:r>
          </a:p>
          <a:p>
            <a:pPr lvl="1"/>
            <a:r>
              <a:rPr lang="en-US" dirty="0"/>
              <a:t>Prioritize your needs</a:t>
            </a:r>
          </a:p>
          <a:p>
            <a:pPr lvl="2"/>
            <a:r>
              <a:rPr lang="en-US" dirty="0"/>
              <a:t>Security, SSL, </a:t>
            </a:r>
          </a:p>
          <a:p>
            <a:pPr lvl="2"/>
            <a:r>
              <a:rPr lang="en-US" dirty="0"/>
              <a:t>Static content first</a:t>
            </a:r>
          </a:p>
          <a:p>
            <a:pPr lvl="2"/>
            <a:r>
              <a:rPr lang="en-US" dirty="0"/>
              <a:t>Simple theme</a:t>
            </a:r>
          </a:p>
          <a:p>
            <a:pPr lvl="1"/>
            <a:r>
              <a:rPr lang="en-US" dirty="0"/>
              <a:t>Future-proof your own work</a:t>
            </a:r>
          </a:p>
          <a:p>
            <a:pPr lvl="2"/>
            <a:r>
              <a:rPr lang="en-US" dirty="0"/>
              <a:t>Avoid optional modules with multiple dependencies</a:t>
            </a:r>
          </a:p>
          <a:p>
            <a:pPr lvl="2"/>
            <a:r>
              <a:rPr lang="en-US" dirty="0"/>
              <a:t>Be able to backtrack</a:t>
            </a:r>
          </a:p>
          <a:p>
            <a:pPr lvl="2"/>
            <a:r>
              <a:rPr lang="en-US" dirty="0"/>
              <a:t>Stay inside the box</a:t>
            </a:r>
          </a:p>
        </p:txBody>
      </p:sp>
    </p:spTree>
    <p:extLst>
      <p:ext uri="{BB962C8B-B14F-4D97-AF65-F5344CB8AC3E}">
        <p14:creationId xmlns:p14="http://schemas.microsoft.com/office/powerpoint/2010/main" val="227958191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D1462-8517-472D-A61B-6BA53E0ACB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Bootstrap out of the box</a:t>
            </a:r>
          </a:p>
          <a:p>
            <a:pPr lvl="1"/>
            <a:r>
              <a:rPr lang="en-US" dirty="0"/>
              <a:t>Simple start on 3.3</a:t>
            </a:r>
          </a:p>
          <a:p>
            <a:pPr lvl="2"/>
            <a:r>
              <a:rPr lang="en-US" dirty="0"/>
              <a:t>CDN</a:t>
            </a:r>
          </a:p>
          <a:p>
            <a:pPr lvl="2"/>
            <a:r>
              <a:rPr lang="en-US" dirty="0"/>
              <a:t>Flatly skin</a:t>
            </a:r>
          </a:p>
          <a:p>
            <a:pPr lvl="1"/>
            <a:r>
              <a:rPr lang="en-US" dirty="0"/>
              <a:t>Views Bootstrap</a:t>
            </a:r>
          </a:p>
          <a:p>
            <a:pPr lvl="2"/>
            <a:r>
              <a:rPr lang="en-US" dirty="0"/>
              <a:t>Layouts with Bootstrap selectors</a:t>
            </a:r>
          </a:p>
          <a:p>
            <a:pPr lvl="2"/>
            <a:r>
              <a:rPr lang="en-US" dirty="0"/>
              <a:t>Panels only from other modules</a:t>
            </a:r>
          </a:p>
          <a:p>
            <a:pPr lvl="3"/>
            <a:r>
              <a:rPr lang="en-US" dirty="0"/>
              <a:t>Deprecated in 4.0 anyway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34B37A-935B-4855-8675-B413E751C3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Advanced Bootstrap</a:t>
            </a:r>
          </a:p>
          <a:p>
            <a:pPr lvl="1"/>
            <a:r>
              <a:rPr lang="en-US" dirty="0"/>
              <a:t>Add CSS Classes in Views</a:t>
            </a:r>
          </a:p>
          <a:p>
            <a:pPr lvl="2"/>
            <a:r>
              <a:rPr lang="en-US" dirty="0"/>
              <a:t>list-</a:t>
            </a:r>
            <a:r>
              <a:rPr lang="en-US" dirty="0" err="1"/>
              <a:t>unstyled</a:t>
            </a:r>
            <a:r>
              <a:rPr lang="en-US" dirty="0"/>
              <a:t>, panel-heading, etc.</a:t>
            </a:r>
          </a:p>
          <a:p>
            <a:pPr lvl="2"/>
            <a:r>
              <a:rPr lang="en-US" dirty="0"/>
              <a:t>Find where classes go in Views</a:t>
            </a:r>
          </a:p>
          <a:p>
            <a:pPr lvl="1"/>
            <a:r>
              <a:rPr lang="en-US" dirty="0"/>
              <a:t>Subtheme</a:t>
            </a:r>
          </a:p>
          <a:p>
            <a:pPr lvl="2"/>
            <a:r>
              <a:rPr lang="en-US" dirty="0"/>
              <a:t>Learn regions, classes</a:t>
            </a:r>
          </a:p>
          <a:p>
            <a:pPr lvl="2"/>
            <a:r>
              <a:rPr lang="en-US" dirty="0"/>
              <a:t>Begin to customize</a:t>
            </a:r>
          </a:p>
          <a:p>
            <a:pPr lvl="2"/>
            <a:r>
              <a:rPr lang="en-US" dirty="0"/>
              <a:t>Bootstrap tool to pick LESS variables</a:t>
            </a:r>
          </a:p>
          <a:p>
            <a:pPr lvl="3"/>
            <a:r>
              <a:rPr lang="en-US" dirty="0"/>
              <a:t>Brand color as primary; padding</a:t>
            </a:r>
          </a:p>
          <a:p>
            <a:pPr lvl="2"/>
            <a:r>
              <a:rPr lang="en-US" dirty="0" err="1"/>
              <a:t>Bootswatch</a:t>
            </a:r>
            <a:r>
              <a:rPr lang="en-US" dirty="0"/>
              <a:t> skin</a:t>
            </a:r>
          </a:p>
          <a:p>
            <a:pPr lvl="3"/>
            <a:r>
              <a:rPr lang="en-US" dirty="0"/>
              <a:t>Read </a:t>
            </a:r>
            <a:r>
              <a:rPr lang="en-US" dirty="0" err="1"/>
              <a:t>overrides.css.min</a:t>
            </a:r>
            <a:r>
              <a:rPr lang="en-US" dirty="0"/>
              <a:t> with pretty-print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26D75-EEA0-4BE6-94A0-30CA1663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F3DC-36FA-4815-A1EA-B8C007F7A1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89D124-55E3-4D3F-8D54-64D00F93FE3D}" type="datetime3">
              <a:rPr lang="en-US" smtClean="0"/>
              <a:pPr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164A-6E67-4030-86FF-D0AA83C002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C8C8F-36C5-4EC6-ADE3-46EB92D126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8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D98DC-019E-4615-AD11-40792BDFEC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Donate</a:t>
            </a:r>
          </a:p>
          <a:p>
            <a:pPr lvl="1"/>
            <a:r>
              <a:rPr lang="en-US" dirty="0"/>
              <a:t>Donorbox integration</a:t>
            </a:r>
          </a:p>
          <a:p>
            <a:pPr lvl="2"/>
            <a:r>
              <a:rPr lang="en-US" dirty="0"/>
              <a:t>Add campaign at Donorbox</a:t>
            </a:r>
          </a:p>
          <a:p>
            <a:pPr lvl="2"/>
            <a:r>
              <a:rPr lang="en-US" dirty="0"/>
              <a:t>Paste script as Basic Page</a:t>
            </a:r>
          </a:p>
          <a:p>
            <a:pPr lvl="1"/>
            <a:r>
              <a:rPr lang="en-US" dirty="0"/>
              <a:t>Stripe for payment</a:t>
            </a:r>
          </a:p>
          <a:p>
            <a:r>
              <a:rPr lang="en-US" dirty="0"/>
              <a:t>Privacy Policy</a:t>
            </a:r>
          </a:p>
          <a:p>
            <a:r>
              <a:rPr lang="en-US" dirty="0"/>
              <a:t>Trademarks, Copyright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62F928-3572-4168-9EB7-6D30DB0E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B9C56-929A-4C72-AF50-FB177DA3AB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pPr/>
              <a:t>19 July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F77E3-52C5-486A-A07D-FC66F984D6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F113A-96B7-463F-ADD5-2BF365B339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B3FFE3-45F9-44A6-B696-BFB91F4C517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34708" y="1311284"/>
            <a:ext cx="6776305" cy="45369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93544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D1462-8517-472D-A61B-6BA53E0ACB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Start with Composer</a:t>
            </a:r>
          </a:p>
          <a:p>
            <a:pPr lvl="1"/>
            <a:r>
              <a:rPr lang="en-US"/>
              <a:t>You’ll need it for something</a:t>
            </a:r>
          </a:p>
          <a:p>
            <a:r>
              <a:rPr lang="en-US"/>
              <a:t>Media in Core</a:t>
            </a:r>
          </a:p>
          <a:p>
            <a:pPr lvl="1"/>
            <a:r>
              <a:rPr lang="en-US"/>
              <a:t>Transitioning; </a:t>
            </a:r>
          </a:p>
          <a:p>
            <a:pPr lvl="1"/>
            <a:r>
              <a:rPr lang="en-US"/>
              <a:t>Entity browsing in development</a:t>
            </a:r>
          </a:p>
          <a:p>
            <a:pPr lvl="1"/>
            <a:r>
              <a:rPr lang="en-US"/>
              <a:t>KISS until 8.6 (simple…)</a:t>
            </a:r>
          </a:p>
          <a:p>
            <a:r>
              <a:rPr lang="en-US"/>
              <a:t>Theming</a:t>
            </a:r>
          </a:p>
          <a:p>
            <a:pPr lvl="1"/>
            <a:r>
              <a:rPr lang="en-US"/>
              <a:t>Learn modern design language</a:t>
            </a:r>
          </a:p>
          <a:p>
            <a:pPr lvl="1"/>
            <a:r>
              <a:rPr lang="en-US"/>
              <a:t>Bootstrap, Material Design</a:t>
            </a:r>
          </a:p>
          <a:p>
            <a:r>
              <a:rPr lang="en-US"/>
              <a:t>Beware Dependency Pits</a:t>
            </a:r>
          </a:p>
          <a:p>
            <a:pPr lvl="1"/>
            <a:r>
              <a:rPr lang="en-US"/>
              <a:t>Paragraphs needs ER Revisions</a:t>
            </a:r>
          </a:p>
          <a:p>
            <a:pPr lvl="1"/>
            <a:r>
              <a:rPr lang="en-US"/>
              <a:t>Entity Browsers for Media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34B37A-935B-4855-8675-B413E751C3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Staging environment</a:t>
            </a:r>
          </a:p>
          <a:p>
            <a:pPr lvl="1"/>
            <a:r>
              <a:rPr lang="en-US" dirty="0"/>
              <a:t>Synched with Production</a:t>
            </a:r>
          </a:p>
          <a:p>
            <a:pPr lvl="1"/>
            <a:r>
              <a:rPr lang="en-US" dirty="0"/>
              <a:t>Don’t want whole developer platform, package, etc.</a:t>
            </a:r>
          </a:p>
          <a:p>
            <a:r>
              <a:rPr lang="en-US" dirty="0"/>
              <a:t>Theme customizations</a:t>
            </a:r>
          </a:p>
          <a:p>
            <a:pPr lvl="1"/>
            <a:r>
              <a:rPr lang="en-US" dirty="0"/>
              <a:t>Waiting for Bootstrap 4</a:t>
            </a:r>
          </a:p>
          <a:p>
            <a:pPr lvl="2"/>
            <a:r>
              <a:rPr lang="en-US" dirty="0"/>
              <a:t>Especially for Cards</a:t>
            </a:r>
          </a:p>
          <a:p>
            <a:pPr lvl="1"/>
            <a:r>
              <a:rPr lang="en-US" dirty="0"/>
              <a:t>Colors to replace </a:t>
            </a:r>
            <a:r>
              <a:rPr lang="en-US" dirty="0" err="1"/>
              <a:t>Bootswatch</a:t>
            </a:r>
            <a:r>
              <a:rPr lang="en-US" dirty="0"/>
              <a:t> Skin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26D75-EEA0-4BE6-94A0-30CA1663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F3DC-36FA-4815-A1EA-B8C007F7A1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395C7A-3C3A-4B88-8144-9A3307BB9762}" type="datetime3">
              <a:rPr lang="en-US" smtClean="0"/>
              <a:pPr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164A-6E67-4030-86FF-D0AA83C002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C8C8F-36C5-4EC6-ADE3-46EB92D126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81518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A7AA98-F64E-48CB-889A-ED8E534A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47" y="4217926"/>
            <a:ext cx="2133585" cy="2318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54224A5-F453-440F-AF97-4496BECE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a Site Builder Can Do with Drupal 8.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4BAF3-76B4-4516-AB8A-454C7772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148F-0EE3-45CA-9EF4-F3BDC12D4199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668CE-CBEE-44F8-B918-E2A6B992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AFF82-6973-4DF7-AC7A-353CFA10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3626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E48EC-F23F-433A-94AE-6175B6216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Voters Pledge is presented as a case study.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22EEF-1512-42DD-8715-76B16B01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DIY Drupal 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B58F-D260-4EB4-9F08-9093CEB8C6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4BDF-C815-449F-BFCA-967B8A8D0F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9723-045C-43E3-AE99-C1D0958061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3C5013-AE6D-459B-9D83-43A49EF05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02574"/>
              </p:ext>
            </p:extLst>
          </p:nvPr>
        </p:nvGraphicFramePr>
        <p:xfrm>
          <a:off x="698500" y="1293813"/>
          <a:ext cx="11212513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80867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31E6-78E1-4670-BF8F-6DAED4C2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Requirements &amp; First Draft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4810D-C757-49FC-B900-5060337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E2E-4FAB-404B-A076-432C0BE37E53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26C71-A414-4671-B46B-3D011595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0D166-EDDF-433D-9ADA-51AB19FA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6711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FE7EFC-7384-47C3-8458-ADD2DF5C0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Know your Content and User needs first! Presentation comes last.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5CB6A01-CFE3-4DFA-AC2C-CD7E468F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Requirements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62D13-D9D9-483E-86D0-B29C04E6E72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1B885-D975-40FE-9403-8F388F8E79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1C97-256F-4A9D-988E-DEAF8AE685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9368F64-5E30-45B5-9FF8-55BBC47CE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74696"/>
              </p:ext>
            </p:extLst>
          </p:nvPr>
        </p:nvGraphicFramePr>
        <p:xfrm>
          <a:off x="698500" y="1293813"/>
          <a:ext cx="11212513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56759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0B3089-5DF8-4B2E-8DFF-DEE84C617F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Stay Simple</a:t>
            </a:r>
            <a:r>
              <a:rPr lang="en-US" dirty="0"/>
              <a:t>. Quick Launch to test business model, then deliver first program.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D64E6F-7604-4817-B41A-1BCCA235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0F578-0B1C-4FAA-8D31-BD359E8E96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9E64C2-135E-406A-B5CD-066C0F5A801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1CF8-678F-4BC6-A597-AFBD60D4EE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4A5B-90FB-40B1-BE07-B49AB1032C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B4FA039-D2C3-47C8-B173-1778DF4A2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443412"/>
              </p:ext>
            </p:extLst>
          </p:nvPr>
        </p:nvGraphicFramePr>
        <p:xfrm>
          <a:off x="698500" y="1293813"/>
          <a:ext cx="11212513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49546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2116EBA-0072-48B8-920A-B5C1D95CA5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739575"/>
              </p:ext>
            </p:extLst>
          </p:nvPr>
        </p:nvGraphicFramePr>
        <p:xfrm>
          <a:off x="698500" y="1238250"/>
          <a:ext cx="5303838" cy="52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AAC371E-8F4B-4AAE-9043-E81739219B9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07491485"/>
              </p:ext>
            </p:extLst>
          </p:nvPr>
        </p:nvGraphicFramePr>
        <p:xfrm>
          <a:off x="6189663" y="1249363"/>
          <a:ext cx="5721350" cy="520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CA9EEA5-7EA4-4B98-9143-9562F0AA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Vision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DA06F-F4FC-457E-92BA-D73E391BE4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FAEA0B-10DF-407F-A6C1-270C5401649F}" type="datetime3">
              <a:rPr lang="en-US" smtClean="0"/>
              <a:pPr/>
              <a:t>19 July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DE033-8613-4FA7-9A53-DCBEF80D3A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54BE6-2BA7-4AC4-A96E-057758A5C9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4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0B79-7E2E-4E6B-9A0F-EB61C8D3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&amp;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0CF8-C034-4665-9CA2-5B259BA375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B07BE2-66D6-4448-9C9A-1EF6A32EC429}" type="datetime3">
              <a:rPr lang="en-US" smtClean="0"/>
              <a:t>23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20DA-0597-470F-8343-31D84B862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49209-F663-4327-B9AD-D00ACF251B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4112E45-C487-4A80-AE22-B74636B40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02240"/>
              </p:ext>
            </p:extLst>
          </p:nvPr>
        </p:nvGraphicFramePr>
        <p:xfrm>
          <a:off x="698500" y="1293813"/>
          <a:ext cx="11212513" cy="514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19880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86DE0-BCB0-4D58-A8D2-C20DB4ECD4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Host (Parent Institution)</a:t>
            </a:r>
          </a:p>
          <a:p>
            <a:r>
              <a:rPr lang="en-US" dirty="0"/>
              <a:t>Date/Time</a:t>
            </a:r>
          </a:p>
          <a:p>
            <a:r>
              <a:rPr lang="en-US" dirty="0"/>
              <a:t>Team Members</a:t>
            </a:r>
          </a:p>
          <a:p>
            <a:r>
              <a:rPr lang="en-US" dirty="0"/>
              <a:t>Participating Groups (Institutions)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160F9C-8B2E-46DA-ACCB-8574E5174A9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38752" y="2170977"/>
            <a:ext cx="7271935" cy="39239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A14B9-642F-495B-88FD-930DFD88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AA36B-086A-4349-807E-E029588BC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5B16FE-61A3-4B63-AA3C-100AD1980206}" type="datetime3">
              <a:rPr lang="en-US" smtClean="0"/>
              <a:t>19 July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3173F-2E24-40C6-B9BF-2DA82B54D0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2018 Addison Spencer Consulting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C9BF9-6069-4400-A609-1DD099ADEC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3DB08E-5C6C-43E6-9069-ECD1B16D56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9737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redible">
  <a:themeElements>
    <a:clrScheme name="Credible">
      <a:dk1>
        <a:sysClr val="windowText" lastClr="000000"/>
      </a:dk1>
      <a:lt1>
        <a:sysClr val="window" lastClr="FFFFFF"/>
      </a:lt1>
      <a:dk2>
        <a:srgbClr val="00786A"/>
      </a:dk2>
      <a:lt2>
        <a:srgbClr val="EEECE1"/>
      </a:lt2>
      <a:accent1>
        <a:srgbClr val="47A898"/>
      </a:accent1>
      <a:accent2>
        <a:srgbClr val="A94858"/>
      </a:accent2>
      <a:accent3>
        <a:srgbClr val="47A3FF"/>
      </a:accent3>
      <a:accent4>
        <a:srgbClr val="8064A2"/>
      </a:accent4>
      <a:accent5>
        <a:srgbClr val="CC9900"/>
      </a:accent5>
      <a:accent6>
        <a:srgbClr val="CC0099"/>
      </a:accent6>
      <a:hlink>
        <a:srgbClr val="009A88"/>
      </a:hlink>
      <a:folHlink>
        <a:srgbClr val="00C8B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dible" id="{E94274A0-F818-4F21-9EFE-E1074454B9ED}" vid="{4D97A272-CCA7-4156-8440-96AA3E837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ASC-LLC</Template>
  <TotalTime>20013</TotalTime>
  <Words>1249</Words>
  <Application>Microsoft Office PowerPoint</Application>
  <PresentationFormat>Widescreen</PresentationFormat>
  <Paragraphs>375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Arial</vt:lpstr>
      <vt:lpstr>Calibri</vt:lpstr>
      <vt:lpstr>Segoe UI Black</vt:lpstr>
      <vt:lpstr>Segoe UI Symbol</vt:lpstr>
      <vt:lpstr>Credible</vt:lpstr>
      <vt:lpstr>PowerPoint Presentation</vt:lpstr>
      <vt:lpstr>Goals</vt:lpstr>
      <vt:lpstr>Outline for DIY Drupal 8</vt:lpstr>
      <vt:lpstr>Initial Requirements &amp; First Draft</vt:lpstr>
      <vt:lpstr>Initial Requirements</vt:lpstr>
      <vt:lpstr>Development Stages</vt:lpstr>
      <vt:lpstr>Data Model Vision</vt:lpstr>
      <vt:lpstr>Users &amp; Groups</vt:lpstr>
      <vt:lpstr>Events</vt:lpstr>
      <vt:lpstr>Editorial Content Types</vt:lpstr>
      <vt:lpstr>Content Moderation/Workflow</vt:lpstr>
      <vt:lpstr>Install with Composer</vt:lpstr>
      <vt:lpstr>Drupal 7 Installation</vt:lpstr>
      <vt:lpstr>D8 with Composer</vt:lpstr>
      <vt:lpstr>Find the Modules You Need (Demo H5P)</vt:lpstr>
      <vt:lpstr>Challenge Question (Quiz) Type</vt:lpstr>
      <vt:lpstr>Is it Drupal 8 Ready?</vt:lpstr>
      <vt:lpstr>H5P Interactive Content</vt:lpstr>
      <vt:lpstr>Content Features</vt:lpstr>
      <vt:lpstr>Sample Challenge Content</vt:lpstr>
      <vt:lpstr>Build, Theme, Go Live, Repeat</vt:lpstr>
      <vt:lpstr>Configuration: Production &amp; Test</vt:lpstr>
      <vt:lpstr>Views</vt:lpstr>
      <vt:lpstr>Development Cycles</vt:lpstr>
      <vt:lpstr>Theming</vt:lpstr>
      <vt:lpstr>Other Enhancements</vt:lpstr>
      <vt:lpstr>Lessons Learned</vt:lpstr>
      <vt:lpstr>This is What a Site Builder Can Do with Drupal 8.</vt:lpstr>
      <vt:lpstr>Voters Challenge Promo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Spencer, Ted</dc:creator>
  <cp:lastModifiedBy>Ted Spencer</cp:lastModifiedBy>
  <cp:revision>215</cp:revision>
  <dcterms:created xsi:type="dcterms:W3CDTF">2017-04-27T17:17:03Z</dcterms:created>
  <dcterms:modified xsi:type="dcterms:W3CDTF">2018-07-23T21:29:41Z</dcterms:modified>
</cp:coreProperties>
</file>